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9" r:id="rId4"/>
    <p:sldId id="260" r:id="rId5"/>
    <p:sldId id="258" r:id="rId6"/>
    <p:sldId id="257" r:id="rId7"/>
    <p:sldId id="262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4529-E9BB-486C-B825-737E2E3B089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2483-9DAA-4C2E-8EFB-8EE24F98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1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4529-E9BB-486C-B825-737E2E3B089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2483-9DAA-4C2E-8EFB-8EE24F98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8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4529-E9BB-486C-B825-737E2E3B089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2483-9DAA-4C2E-8EFB-8EE24F98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4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4529-E9BB-486C-B825-737E2E3B089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2483-9DAA-4C2E-8EFB-8EE24F98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4529-E9BB-486C-B825-737E2E3B089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2483-9DAA-4C2E-8EFB-8EE24F98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4529-E9BB-486C-B825-737E2E3B089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2483-9DAA-4C2E-8EFB-8EE24F98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8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4529-E9BB-486C-B825-737E2E3B089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2483-9DAA-4C2E-8EFB-8EE24F98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7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4529-E9BB-486C-B825-737E2E3B089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2483-9DAA-4C2E-8EFB-8EE24F98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9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4529-E9BB-486C-B825-737E2E3B089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2483-9DAA-4C2E-8EFB-8EE24F98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4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4529-E9BB-486C-B825-737E2E3B089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2483-9DAA-4C2E-8EFB-8EE24F98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4529-E9BB-486C-B825-737E2E3B089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2483-9DAA-4C2E-8EFB-8EE24F98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8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4529-E9BB-486C-B825-737E2E3B089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82483-9DAA-4C2E-8EFB-8EE24F98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2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Three 1.9.2019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/5</a:t>
            </a:r>
            <a:r>
              <a:rPr lang="en-US" baseline="30000" dirty="0"/>
              <a:t>th</a:t>
            </a:r>
            <a:r>
              <a:rPr lang="en-US" dirty="0"/>
              <a:t>/6</a:t>
            </a:r>
            <a:r>
              <a:rPr lang="en-US" baseline="30000" dirty="0"/>
              <a:t>th</a:t>
            </a:r>
            <a:r>
              <a:rPr lang="en-US" dirty="0"/>
              <a:t> periods you will start on slide FIVE.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period begins on the next slide. </a:t>
            </a:r>
          </a:p>
        </p:txBody>
      </p:sp>
    </p:spTree>
    <p:extLst>
      <p:ext uri="{BB962C8B-B14F-4D97-AF65-F5344CB8AC3E}">
        <p14:creationId xmlns:p14="http://schemas.microsoft.com/office/powerpoint/2010/main" val="111919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period catchup  copy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A = a  ( ah)</a:t>
            </a:r>
          </a:p>
          <a:p>
            <a:pPr algn="ctr">
              <a:spcAft>
                <a:spcPts val="1000"/>
              </a:spcAft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B = be</a:t>
            </a:r>
          </a:p>
          <a:p>
            <a:pPr algn="ctr">
              <a:spcAft>
                <a:spcPts val="1000"/>
              </a:spcAft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C =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ce</a:t>
            </a:r>
            <a:endParaRPr lang="en-US" b="1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D = de</a:t>
            </a:r>
          </a:p>
          <a:p>
            <a:pPr algn="ctr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E = e ( eh/ ā)</a:t>
            </a:r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F =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efe</a:t>
            </a:r>
            <a:endParaRPr lang="en-US" b="1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G =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ge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HHeh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/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HHā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/ hey)</a:t>
            </a:r>
          </a:p>
          <a:p>
            <a:pPr algn="ctr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H=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hache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(ah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cheh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/ ah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ch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Aft>
                <a:spcPts val="1000"/>
              </a:spcAft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I =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(ski /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ēē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J = jota (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HHō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tah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34195" y="592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period catchup  copy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290" y="1825625"/>
            <a:ext cx="5870510" cy="4351338"/>
          </a:xfrm>
        </p:spPr>
        <p:txBody>
          <a:bodyPr>
            <a:normAutofit fontScale="77500" lnSpcReduction="20000"/>
          </a:bodyPr>
          <a:lstStyle/>
          <a:p>
            <a:pPr algn="ctr">
              <a:spcAft>
                <a:spcPts val="1000"/>
              </a:spcAft>
            </a:pPr>
            <a:r>
              <a:rPr lang="en-US" sz="41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K = </a:t>
            </a:r>
            <a:r>
              <a:rPr lang="en-US" sz="4100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ka</a:t>
            </a:r>
            <a:endParaRPr lang="en-US" sz="4100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41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L =</a:t>
            </a:r>
            <a:r>
              <a:rPr lang="en-US" sz="4100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ele</a:t>
            </a:r>
            <a:endParaRPr lang="en-US" sz="4100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1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LL =</a:t>
            </a:r>
            <a:r>
              <a:rPr lang="en-US" sz="4100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elle</a:t>
            </a:r>
            <a:r>
              <a:rPr lang="en-US" sz="41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(eh </a:t>
            </a:r>
            <a:r>
              <a:rPr lang="en-US" sz="4100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yeh</a:t>
            </a:r>
            <a:r>
              <a:rPr lang="en-US" sz="41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/ ā </a:t>
            </a:r>
            <a:r>
              <a:rPr lang="en-US" sz="4100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yā</a:t>
            </a:r>
            <a:r>
              <a:rPr lang="en-US" sz="41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  <a:endParaRPr lang="en-US" sz="4100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41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M =</a:t>
            </a:r>
            <a:r>
              <a:rPr lang="en-US" sz="4100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eme</a:t>
            </a:r>
            <a:endParaRPr lang="en-US" sz="4100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41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N =</a:t>
            </a:r>
            <a:r>
              <a:rPr lang="en-US" sz="4100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ene</a:t>
            </a:r>
            <a:endParaRPr lang="en-US" sz="4100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1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Ñ = </a:t>
            </a:r>
            <a:r>
              <a:rPr lang="en-US" sz="4100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eñe</a:t>
            </a:r>
            <a:r>
              <a:rPr lang="en-US" sz="41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(eh </a:t>
            </a:r>
            <a:r>
              <a:rPr lang="en-US" sz="4100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nyeh</a:t>
            </a:r>
            <a:r>
              <a:rPr lang="en-US" sz="41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/ ā </a:t>
            </a:r>
            <a:r>
              <a:rPr lang="en-US" sz="4100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nyā</a:t>
            </a:r>
            <a:r>
              <a:rPr lang="en-US" sz="41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  <a:endParaRPr lang="en-US" sz="4100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228600" lvl="3" algn="ctr">
              <a:spcBef>
                <a:spcPts val="1000"/>
              </a:spcBef>
            </a:pPr>
            <a:r>
              <a:rPr lang="en-US" sz="48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O = o</a:t>
            </a:r>
          </a:p>
          <a:p>
            <a:pPr algn="ctr">
              <a:spcAft>
                <a:spcPts val="1000"/>
              </a:spcAft>
            </a:pPr>
            <a:r>
              <a:rPr lang="en-US" sz="48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P = </a:t>
            </a:r>
            <a:r>
              <a:rPr lang="en-US" sz="4800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pe</a:t>
            </a:r>
            <a:endParaRPr lang="en-US" sz="4800" dirty="0">
              <a:effectLst/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48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Q = </a:t>
            </a:r>
            <a:r>
              <a:rPr lang="en-US" sz="4800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ku</a:t>
            </a:r>
            <a:endParaRPr lang="en-US" sz="4800" dirty="0">
              <a:effectLst/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48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R = ere</a:t>
            </a:r>
            <a:endParaRPr lang="en-US" sz="4800" dirty="0">
              <a:effectLst/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48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RR = </a:t>
            </a:r>
            <a:r>
              <a:rPr lang="en-US" sz="4800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erre</a:t>
            </a:r>
            <a:r>
              <a:rPr lang="en-US" sz="48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(roll r’s)</a:t>
            </a:r>
            <a:endParaRPr lang="en-US" sz="4800" dirty="0">
              <a:effectLst/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4800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S =ese</a:t>
            </a:r>
            <a:endParaRPr lang="en-US" sz="4800" dirty="0">
              <a:effectLst/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27502" y="483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period catchup  copy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T =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te</a:t>
            </a:r>
            <a:endParaRPr lang="en-US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U = u</a:t>
            </a:r>
            <a:endParaRPr lang="en-US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V =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ve</a:t>
            </a:r>
            <a:endParaRPr lang="en-US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W =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doble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ve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/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doble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u</a:t>
            </a:r>
            <a:endParaRPr lang="en-US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1" y="1825625"/>
            <a:ext cx="5736770" cy="4351338"/>
          </a:xfrm>
        </p:spPr>
        <p:txBody>
          <a:bodyPr/>
          <a:lstStyle/>
          <a:p>
            <a:pPr algn="ctr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X =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equis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(eh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Kēēs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/ ā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Kēēs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Y = I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griega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ēē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grēē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eh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gah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(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ēē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grēē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ā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gah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Aft>
                <a:spcPts val="1000"/>
              </a:spcAft>
              <a:buNone/>
            </a:pPr>
            <a:endParaRPr lang="en-US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Z = zeta (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seh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tah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/ 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sā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tah</a:t>
            </a:r>
            <a:r>
              <a:rPr lang="en-US" b="1" dirty="0"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9388" y="6329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2" y="365125"/>
            <a:ext cx="11569959" cy="1325563"/>
          </a:xfrm>
        </p:spPr>
        <p:txBody>
          <a:bodyPr/>
          <a:lstStyle/>
          <a:p>
            <a:r>
              <a:rPr lang="en-US" b="1" dirty="0" err="1">
                <a:solidFill>
                  <a:srgbClr val="7030A0"/>
                </a:solidFill>
              </a:rPr>
              <a:t>Fecha</a:t>
            </a:r>
            <a:r>
              <a:rPr lang="en-US" b="1" dirty="0">
                <a:solidFill>
                  <a:srgbClr val="7030A0"/>
                </a:solidFill>
              </a:rPr>
              <a:t>: Hoy </a:t>
            </a:r>
            <a:r>
              <a:rPr lang="en-US" b="1" dirty="0" err="1">
                <a:solidFill>
                  <a:srgbClr val="7030A0"/>
                </a:solidFill>
              </a:rPr>
              <a:t>es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miercoles</a:t>
            </a:r>
            <a:r>
              <a:rPr lang="en-US" b="1" dirty="0">
                <a:solidFill>
                  <a:srgbClr val="7030A0"/>
                </a:solidFill>
              </a:rPr>
              <a:t> el </a:t>
            </a:r>
            <a:r>
              <a:rPr lang="en-US" b="1" dirty="0" err="1">
                <a:solidFill>
                  <a:srgbClr val="7030A0"/>
                </a:solidFill>
              </a:rPr>
              <a:t>nueve</a:t>
            </a:r>
            <a:r>
              <a:rPr lang="en-US" b="1" dirty="0">
                <a:solidFill>
                  <a:srgbClr val="7030A0"/>
                </a:solidFill>
              </a:rPr>
              <a:t> de </a:t>
            </a:r>
            <a:r>
              <a:rPr lang="en-US" b="1" dirty="0" err="1">
                <a:solidFill>
                  <a:srgbClr val="7030A0"/>
                </a:solidFill>
              </a:rPr>
              <a:t>enero</a:t>
            </a:r>
            <a:r>
              <a:rPr lang="en-US" b="1" dirty="0">
                <a:solidFill>
                  <a:srgbClr val="7030A0"/>
                </a:solidFill>
              </a:rPr>
              <a:t> 2019.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04" y="1620351"/>
            <a:ext cx="1170991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000" dirty="0" err="1">
                <a:solidFill>
                  <a:srgbClr val="00B0F0"/>
                </a:solidFill>
              </a:rPr>
              <a:t>Objetivo:tlw</a:t>
            </a:r>
            <a:r>
              <a:rPr lang="en-US" sz="6000" dirty="0">
                <a:solidFill>
                  <a:srgbClr val="00B0F0"/>
                </a:solidFill>
              </a:rPr>
              <a:t> use </a:t>
            </a:r>
            <a:r>
              <a:rPr lang="en-US" sz="6000" dirty="0" err="1">
                <a:solidFill>
                  <a:srgbClr val="00B0F0"/>
                </a:solidFill>
              </a:rPr>
              <a:t>alfabeto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nonsequencially</a:t>
            </a:r>
            <a:r>
              <a:rPr lang="en-US" sz="6000" dirty="0">
                <a:solidFill>
                  <a:srgbClr val="00B0F0"/>
                </a:solidFill>
              </a:rPr>
              <a:t> and follow classroom commands.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err="1">
                <a:solidFill>
                  <a:srgbClr val="FF0000"/>
                </a:solidFill>
              </a:rPr>
              <a:t>Hazlo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ahora</a:t>
            </a:r>
            <a:r>
              <a:rPr lang="en-US" sz="6000" dirty="0">
                <a:solidFill>
                  <a:srgbClr val="FF0000"/>
                </a:solidFill>
              </a:rPr>
              <a:t>= Do it now= </a:t>
            </a:r>
            <a:r>
              <a:rPr lang="en-US" sz="6000" dirty="0" err="1">
                <a:solidFill>
                  <a:srgbClr val="FF0000"/>
                </a:solidFill>
              </a:rPr>
              <a:t>bellwork</a:t>
            </a:r>
            <a:endParaRPr lang="en-US" sz="6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6000" dirty="0" err="1">
                <a:solidFill>
                  <a:srgbClr val="FF0000"/>
                </a:solidFill>
              </a:rPr>
              <a:t>Direcciones</a:t>
            </a:r>
            <a:r>
              <a:rPr lang="en-US" sz="6000" dirty="0">
                <a:solidFill>
                  <a:srgbClr val="FF0000"/>
                </a:solidFill>
              </a:rPr>
              <a:t>: ¿Que (what) escribe?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 err="1">
                <a:solidFill>
                  <a:srgbClr val="FF0000"/>
                </a:solidFill>
              </a:rPr>
              <a:t>Ka</a:t>
            </a:r>
            <a:r>
              <a:rPr lang="en-US" sz="6000" dirty="0">
                <a:solidFill>
                  <a:srgbClr val="FF0000"/>
                </a:solidFill>
              </a:rPr>
              <a:t> o de  </a:t>
            </a:r>
            <a:r>
              <a:rPr lang="en-US" sz="6000" dirty="0" err="1">
                <a:solidFill>
                  <a:srgbClr val="FF0000"/>
                </a:solidFill>
              </a:rPr>
              <a:t>i</a:t>
            </a:r>
            <a:r>
              <a:rPr lang="en-US" sz="6000" dirty="0">
                <a:solidFill>
                  <a:srgbClr val="FF0000"/>
                </a:solidFill>
              </a:rPr>
              <a:t> a </a:t>
            </a:r>
            <a:r>
              <a:rPr lang="en-US" sz="6000" dirty="0" err="1">
                <a:solidFill>
                  <a:srgbClr val="FF0000"/>
                </a:solidFill>
              </a:rPr>
              <a:t>ka</a:t>
            </a:r>
            <a:r>
              <a:rPr lang="en-US" sz="6000" dirty="0">
                <a:solidFill>
                  <a:srgbClr val="FF0000"/>
                </a:solidFill>
              </a:rPr>
              <a:t> ese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 err="1">
                <a:solidFill>
                  <a:srgbClr val="FF0000"/>
                </a:solidFill>
              </a:rPr>
              <a:t>Eme</a:t>
            </a:r>
            <a:r>
              <a:rPr lang="en-US" sz="6000" dirty="0">
                <a:solidFill>
                  <a:srgbClr val="FF0000"/>
                </a:solidFill>
              </a:rPr>
              <a:t> e </a:t>
            </a:r>
            <a:r>
              <a:rPr lang="en-US" sz="6000" dirty="0" err="1">
                <a:solidFill>
                  <a:srgbClr val="FF0000"/>
                </a:solidFill>
              </a:rPr>
              <a:t>eme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pe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hache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i</a:t>
            </a:r>
            <a:r>
              <a:rPr lang="en-US" sz="6000" dirty="0">
                <a:solidFill>
                  <a:srgbClr val="FF0000"/>
                </a:solidFill>
              </a:rPr>
              <a:t> ese</a:t>
            </a:r>
          </a:p>
        </p:txBody>
      </p:sp>
    </p:spTree>
    <p:extLst>
      <p:ext uri="{BB962C8B-B14F-4D97-AF65-F5344CB8AC3E}">
        <p14:creationId xmlns:p14="http://schemas.microsoft.com/office/powerpoint/2010/main" val="13495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7" y="365125"/>
            <a:ext cx="11933853" cy="1325563"/>
          </a:xfrm>
        </p:spPr>
        <p:txBody>
          <a:bodyPr/>
          <a:lstStyle/>
          <a:p>
            <a:r>
              <a:rPr lang="en-US" dirty="0"/>
              <a:t>All about me – </a:t>
            </a: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papel</a:t>
            </a:r>
            <a:r>
              <a:rPr lang="en-US" dirty="0"/>
              <a:t> de </a:t>
            </a:r>
            <a:r>
              <a:rPr lang="en-US" dirty="0" err="1"/>
              <a:t>vocabulario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" y="1825625"/>
            <a:ext cx="11933853" cy="4351338"/>
          </a:xfrm>
        </p:spPr>
        <p:txBody>
          <a:bodyPr/>
          <a:lstStyle/>
          <a:p>
            <a:r>
              <a:rPr lang="en-US" sz="4000" dirty="0" err="1"/>
              <a:t>Mi</a:t>
            </a:r>
            <a:r>
              <a:rPr lang="en-US" sz="4000" dirty="0"/>
              <a:t> </a:t>
            </a:r>
            <a:r>
              <a:rPr lang="en-US" sz="4000" dirty="0" err="1"/>
              <a:t>nombre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_____.=  </a:t>
            </a:r>
            <a:r>
              <a:rPr lang="en-US" sz="4000" dirty="0" err="1"/>
              <a:t>Mi</a:t>
            </a:r>
            <a:r>
              <a:rPr lang="en-US" sz="4000" dirty="0"/>
              <a:t> </a:t>
            </a:r>
            <a:r>
              <a:rPr lang="en-US" sz="4000" dirty="0" err="1"/>
              <a:t>nombre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 (your first name).</a:t>
            </a:r>
          </a:p>
          <a:p>
            <a:r>
              <a:rPr lang="en-US" sz="4000" dirty="0" err="1"/>
              <a:t>Mi</a:t>
            </a:r>
            <a:r>
              <a:rPr lang="en-US" sz="4000" dirty="0"/>
              <a:t> </a:t>
            </a:r>
            <a:r>
              <a:rPr lang="en-US" sz="4000" dirty="0" err="1"/>
              <a:t>apellido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______.= </a:t>
            </a:r>
            <a:r>
              <a:rPr lang="en-US" sz="4000" dirty="0" err="1"/>
              <a:t>Mi</a:t>
            </a:r>
            <a:r>
              <a:rPr lang="en-US" sz="4000" dirty="0"/>
              <a:t> </a:t>
            </a:r>
            <a:r>
              <a:rPr lang="en-US" sz="4000" dirty="0" err="1"/>
              <a:t>apellido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(your last name).</a:t>
            </a:r>
          </a:p>
          <a:p>
            <a:r>
              <a:rPr lang="es-ES_tradnl" sz="4000" dirty="0"/>
              <a:t>Mi calle es_________ .= Mi calle es (</a:t>
            </a:r>
            <a:r>
              <a:rPr lang="es-ES_tradnl" sz="4000" dirty="0" err="1"/>
              <a:t>your</a:t>
            </a:r>
            <a:r>
              <a:rPr lang="es-ES_tradnl" sz="4000" dirty="0"/>
              <a:t> Street </a:t>
            </a:r>
            <a:r>
              <a:rPr lang="es-ES_tradnl" sz="4000" dirty="0" err="1"/>
              <a:t>name</a:t>
            </a:r>
            <a:r>
              <a:rPr lang="es-ES_tradnl" sz="4000" dirty="0"/>
              <a:t>).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4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47" y="410547"/>
            <a:ext cx="11160853" cy="1280141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Revista de tarea (</a:t>
            </a:r>
            <a:r>
              <a:rPr lang="es-ES_tradnl" dirty="0" err="1"/>
              <a:t>review</a:t>
            </a:r>
            <a:r>
              <a:rPr lang="es-ES_tradnl" dirty="0"/>
              <a:t> of </a:t>
            </a:r>
            <a:r>
              <a:rPr lang="es-ES_tradnl" dirty="0" err="1"/>
              <a:t>homework</a:t>
            </a:r>
            <a:r>
              <a:rPr lang="es-ES_tradnl" dirty="0"/>
              <a:t>&amp; </a:t>
            </a:r>
            <a:r>
              <a:rPr lang="es-ES_tradnl" dirty="0" err="1"/>
              <a:t>Friday’s</a:t>
            </a:r>
            <a:r>
              <a:rPr lang="es-ES_tradnl" dirty="0"/>
              <a:t> test)</a:t>
            </a:r>
            <a:br>
              <a:rPr lang="es-ES_tradnl" dirty="0"/>
            </a:br>
            <a:r>
              <a:rPr lang="es-ES_tradnl" dirty="0"/>
              <a:t>¿Cómo se escribe tu nombre, tu apellido y tu calle?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7" y="1484851"/>
            <a:ext cx="11787559" cy="4692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/>
              <a:t>Modelo</a:t>
            </a:r>
            <a:r>
              <a:rPr lang="en-US" sz="4000" dirty="0"/>
              <a:t>:</a:t>
            </a:r>
          </a:p>
          <a:p>
            <a:pPr marL="0" indent="0">
              <a:buNone/>
            </a:pPr>
            <a:r>
              <a:rPr lang="en-US" sz="4000" dirty="0"/>
              <a:t>1.Mi </a:t>
            </a:r>
            <a:r>
              <a:rPr lang="en-US" sz="4000" dirty="0" err="1"/>
              <a:t>nombre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 Michele.  M -   I  -  C   -   H   -   E  -  L  -  E</a:t>
            </a:r>
          </a:p>
          <a:p>
            <a:pPr marL="0" indent="0">
              <a:buNone/>
            </a:pPr>
            <a:r>
              <a:rPr lang="en-US" sz="4000" dirty="0"/>
              <a:t>  					    </a:t>
            </a:r>
            <a:r>
              <a:rPr lang="en-US" sz="4000" dirty="0" err="1"/>
              <a:t>eme</a:t>
            </a:r>
            <a:r>
              <a:rPr lang="en-US" sz="4000" dirty="0"/>
              <a:t>  - </a:t>
            </a:r>
            <a:r>
              <a:rPr lang="en-US" sz="4000" dirty="0" err="1"/>
              <a:t>i</a:t>
            </a:r>
            <a:r>
              <a:rPr lang="en-US" sz="4000" dirty="0"/>
              <a:t> - </a:t>
            </a:r>
            <a:r>
              <a:rPr lang="en-US" sz="4000" dirty="0" err="1"/>
              <a:t>ce</a:t>
            </a:r>
            <a:r>
              <a:rPr lang="en-US" sz="4000" dirty="0"/>
              <a:t> –</a:t>
            </a:r>
            <a:r>
              <a:rPr lang="en-US" sz="4000" dirty="0" err="1"/>
              <a:t>hache</a:t>
            </a:r>
            <a:r>
              <a:rPr lang="en-US" sz="4000" dirty="0"/>
              <a:t>- e – </a:t>
            </a:r>
            <a:r>
              <a:rPr lang="en-US" sz="4000" dirty="0" err="1"/>
              <a:t>ele</a:t>
            </a:r>
            <a:r>
              <a:rPr lang="en-US" sz="4000" dirty="0"/>
              <a:t> – 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2.(</a:t>
            </a:r>
            <a:r>
              <a:rPr lang="en-US" sz="4000" dirty="0" err="1"/>
              <a:t>apellido</a:t>
            </a:r>
            <a:r>
              <a:rPr lang="en-US" sz="4000" dirty="0"/>
              <a:t>)</a:t>
            </a:r>
          </a:p>
          <a:p>
            <a:pPr marL="0" indent="0">
              <a:buNone/>
            </a:pPr>
            <a:r>
              <a:rPr lang="en-US" sz="4000" dirty="0"/>
              <a:t>3.(</a:t>
            </a:r>
            <a:r>
              <a:rPr lang="en-US" sz="4000" dirty="0" err="1"/>
              <a:t>calle</a:t>
            </a:r>
            <a:r>
              <a:rPr lang="en-US" sz="4000" dirty="0"/>
              <a:t>)</a:t>
            </a:r>
          </a:p>
        </p:txBody>
      </p:sp>
      <p:pic>
        <p:nvPicPr>
          <p:cNvPr id="4" name="Why do it this way?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9551" y="4939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Practica</a:t>
            </a:r>
            <a:r>
              <a:rPr lang="en-US" dirty="0"/>
              <a:t> el </a:t>
            </a:r>
            <a:r>
              <a:rPr lang="en-US" dirty="0" err="1"/>
              <a:t>alfabeto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600" dirty="0"/>
              <a:t>De A – Z     y     de Z –A</a:t>
            </a:r>
          </a:p>
          <a:p>
            <a:pPr algn="l"/>
            <a:r>
              <a:rPr lang="en-US" sz="4800" dirty="0">
                <a:solidFill>
                  <a:srgbClr val="FF0000"/>
                </a:solidFill>
              </a:rPr>
              <a:t>         (de=from)       (y = and)</a:t>
            </a:r>
          </a:p>
        </p:txBody>
      </p:sp>
    </p:spTree>
    <p:extLst>
      <p:ext uri="{BB962C8B-B14F-4D97-AF65-F5344CB8AC3E}">
        <p14:creationId xmlns:p14="http://schemas.microsoft.com/office/powerpoint/2010/main" val="315566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353</Words>
  <Application>Microsoft Office PowerPoint</Application>
  <PresentationFormat>Widescreen</PresentationFormat>
  <Paragraphs>58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Comic Sans MS</vt:lpstr>
      <vt:lpstr>Times New Roman</vt:lpstr>
      <vt:lpstr>Wingdings</vt:lpstr>
      <vt:lpstr>Office Theme</vt:lpstr>
      <vt:lpstr>Day Three 1.9.2019</vt:lpstr>
      <vt:lpstr>7th period catchup  copy notes</vt:lpstr>
      <vt:lpstr>7th period catchup  copy notes</vt:lpstr>
      <vt:lpstr>7th period catchup  copy notes</vt:lpstr>
      <vt:lpstr>Fecha: Hoy es miercoles el nueve de enero 2019.</vt:lpstr>
      <vt:lpstr>All about me – Modelo en tu papel de vocabulario.</vt:lpstr>
      <vt:lpstr>Revista de tarea (review of homework&amp; Friday’s test) ¿Cómo se escribe tu nombre, tu apellido y tu calle? </vt:lpstr>
      <vt:lpstr>Practica el alfabeto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Michele&amp; Lisa</dc:title>
  <dc:creator>MICHELE M RANSOM</dc:creator>
  <cp:lastModifiedBy>MICHELE M RANSOM</cp:lastModifiedBy>
  <cp:revision>14</cp:revision>
  <dcterms:created xsi:type="dcterms:W3CDTF">2019-01-09T15:09:34Z</dcterms:created>
  <dcterms:modified xsi:type="dcterms:W3CDTF">2019-01-09T19:12:05Z</dcterms:modified>
</cp:coreProperties>
</file>