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7" r:id="rId5"/>
    <p:sldId id="268" r:id="rId6"/>
    <p:sldId id="263" r:id="rId7"/>
    <p:sldId id="262" r:id="rId8"/>
    <p:sldId id="257" r:id="rId9"/>
    <p:sldId id="265" r:id="rId10"/>
    <p:sldId id="266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176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6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5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3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7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8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4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0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4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2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BE10-B3E8-49FC-B2E8-21E5F59345FA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1487-5703-4104-9A95-DA0FF0B56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0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 Five 11.enero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71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To: ransommm@scsk12.org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13" y="1825625"/>
            <a:ext cx="12049387" cy="4351338"/>
          </a:xfrm>
        </p:spPr>
        <p:txBody>
          <a:bodyPr>
            <a:normAutofit/>
          </a:bodyPr>
          <a:lstStyle/>
          <a:p>
            <a:r>
              <a:rPr lang="en-US" sz="4400" dirty="0"/>
              <a:t>You will be sending a copy of your </a:t>
            </a:r>
            <a:r>
              <a:rPr lang="en-US" sz="4400" dirty="0" err="1"/>
              <a:t>powerpoint</a:t>
            </a:r>
            <a:r>
              <a:rPr lang="en-US" sz="4400" dirty="0"/>
              <a:t> with 2 recordings to Me.</a:t>
            </a:r>
          </a:p>
          <a:p>
            <a:endParaRPr lang="en-US" sz="4400" dirty="0"/>
          </a:p>
          <a:p>
            <a:r>
              <a:rPr lang="en-US" sz="4400" dirty="0"/>
              <a:t>We will do this a lot. So we’re taking to time to learn how to do it now and get used to it.</a:t>
            </a:r>
          </a:p>
        </p:txBody>
      </p:sp>
    </p:spTree>
    <p:extLst>
      <p:ext uri="{BB962C8B-B14F-4D97-AF65-F5344CB8AC3E}">
        <p14:creationId xmlns:p14="http://schemas.microsoft.com/office/powerpoint/2010/main" val="222300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47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43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5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839" y="268447"/>
            <a:ext cx="11492917" cy="6409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3600" u="sng" dirty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600" dirty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600" u="sng" dirty="0">
                <a:solidFill>
                  <a:srgbClr val="660066"/>
                </a:solidFill>
                <a:latin typeface="Noteworthy Bold"/>
                <a:cs typeface="Noteworthy Bold"/>
              </a:rPr>
              <a:t>viernes el once de enero</a:t>
            </a:r>
            <a:r>
              <a:rPr lang="es-ES_tradnl" sz="3600" dirty="0">
                <a:solidFill>
                  <a:srgbClr val="660066"/>
                </a:solidFill>
                <a:latin typeface="Noteworthy Bold"/>
                <a:cs typeface="Noteworthy Bold"/>
              </a:rPr>
              <a:t> de 2019</a:t>
            </a:r>
            <a:r>
              <a:rPr lang="en-US" sz="3600" dirty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3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3600" u="sng" dirty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3600" dirty="0">
                <a:solidFill>
                  <a:srgbClr val="0000FF"/>
                </a:solidFill>
                <a:latin typeface="Noteworthy Bold"/>
                <a:cs typeface="Noteworthy Bold"/>
              </a:rPr>
              <a:t>:  TLW Make a recording in PowerPoint and sent it to teacher &amp; practice spelling in </a:t>
            </a:r>
            <a:r>
              <a:rPr lang="en-US" sz="3600" dirty="0" err="1">
                <a:solidFill>
                  <a:srgbClr val="0000FF"/>
                </a:solidFill>
                <a:latin typeface="Noteworthy Bold"/>
                <a:cs typeface="Noteworthy Bold"/>
              </a:rPr>
              <a:t>español</a:t>
            </a:r>
            <a:r>
              <a:rPr lang="en-US" sz="3600" dirty="0">
                <a:solidFill>
                  <a:srgbClr val="0000FF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600" u="sng" dirty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sz="3600" dirty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Practice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for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your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recorded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3600" dirty="0" err="1">
                <a:solidFill>
                  <a:srgbClr val="FF0000"/>
                </a:solidFill>
                <a:latin typeface="Noteworthy Bold"/>
                <a:cs typeface="Noteworthy Bold"/>
              </a:rPr>
              <a:t>presentation</a:t>
            </a:r>
            <a:r>
              <a:rPr lang="es-ES_tradnl" sz="3600" dirty="0">
                <a:solidFill>
                  <a:srgbClr val="FF0000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3600" dirty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</a:p>
        </p:txBody>
      </p:sp>
    </p:spTree>
    <p:extLst>
      <p:ext uri="{BB962C8B-B14F-4D97-AF65-F5344CB8AC3E}">
        <p14:creationId xmlns:p14="http://schemas.microsoft.com/office/powerpoint/2010/main" val="14663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67" y="365125"/>
            <a:ext cx="11727809" cy="1325563"/>
          </a:xfrm>
        </p:spPr>
        <p:txBody>
          <a:bodyPr>
            <a:noAutofit/>
          </a:bodyPr>
          <a:lstStyle/>
          <a:p>
            <a:r>
              <a:rPr lang="en-US" sz="4800" b="1" dirty="0"/>
              <a:t>PPT presentations==2 people share a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59" y="1825625"/>
            <a:ext cx="11870422" cy="435133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F0"/>
                </a:solidFill>
              </a:rPr>
              <a:t>2 computers per </a:t>
            </a:r>
            <a:r>
              <a:rPr lang="en-US" sz="4800" b="1" dirty="0" err="1">
                <a:solidFill>
                  <a:srgbClr val="00B0F0"/>
                </a:solidFill>
              </a:rPr>
              <a:t>grupo</a:t>
            </a:r>
            <a:endParaRPr lang="en-US" sz="4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  <a:p>
            <a:r>
              <a:rPr lang="en-US" sz="4800" dirty="0">
                <a:solidFill>
                  <a:srgbClr val="FF0000"/>
                </a:solidFill>
              </a:rPr>
              <a:t>Stagger the user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	</a:t>
            </a:r>
            <a:r>
              <a:rPr lang="en-US" sz="4800" b="1" dirty="0">
                <a:solidFill>
                  <a:srgbClr val="FF0000"/>
                </a:solidFill>
              </a:rPr>
              <a:t>Partner 1- Computer</a:t>
            </a:r>
            <a:r>
              <a:rPr lang="en-US" sz="4800" dirty="0">
                <a:solidFill>
                  <a:srgbClr val="FF0000"/>
                </a:solidFill>
              </a:rPr>
              <a:t>	Partner 2- Waiting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	Partner 1- Waiting		</a:t>
            </a:r>
            <a:r>
              <a:rPr lang="en-US" sz="4800" b="1" dirty="0">
                <a:solidFill>
                  <a:srgbClr val="FF0000"/>
                </a:solidFill>
              </a:rPr>
              <a:t>Partner 2- Computer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133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making a 3 slide presentation with 2 audio recordings on it.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One title page slide</a:t>
            </a:r>
          </a:p>
          <a:p>
            <a:r>
              <a:rPr lang="en-US" sz="5400" dirty="0"/>
              <a:t>1 slide per partner. Each partner’s recording goes on their slide.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2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166"/>
          </a:xfrm>
        </p:spPr>
        <p:txBody>
          <a:bodyPr>
            <a:normAutofit fontScale="90000"/>
          </a:bodyPr>
          <a:lstStyle/>
          <a:p>
            <a:r>
              <a:rPr lang="en-US" dirty="0"/>
              <a:t>Open up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Click on the blank white layout. We’re not going fancy today.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You are going to title your page and save it to the computer.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Write down your computer number incase something goes wrong.</a:t>
            </a:r>
          </a:p>
        </p:txBody>
      </p:sp>
    </p:spTree>
    <p:extLst>
      <p:ext uri="{BB962C8B-B14F-4D97-AF65-F5344CB8AC3E}">
        <p14:creationId xmlns:p14="http://schemas.microsoft.com/office/powerpoint/2010/main" val="91431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8781" y="1122363"/>
            <a:ext cx="11711031" cy="3307024"/>
          </a:xfrm>
        </p:spPr>
        <p:txBody>
          <a:bodyPr>
            <a:normAutofit/>
          </a:bodyPr>
          <a:lstStyle/>
          <a:p>
            <a:r>
              <a:rPr lang="en-US" sz="4800" dirty="0"/>
              <a:t>Title page has period number and both names</a:t>
            </a:r>
            <a:br>
              <a:rPr lang="en-US" sz="4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.last.first..last.first</a:t>
            </a:r>
            <a:br>
              <a:rPr lang="en-US" dirty="0"/>
            </a:b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.Smith.John.. </a:t>
            </a:r>
            <a:r>
              <a:rPr lang="en-US" dirty="0" err="1"/>
              <a:t>Madden.John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764946"/>
            <a:ext cx="9144000" cy="492853"/>
          </a:xfrm>
        </p:spPr>
        <p:txBody>
          <a:bodyPr/>
          <a:lstStyle/>
          <a:p>
            <a:r>
              <a:rPr lang="en-US" dirty="0"/>
              <a:t>1.11.19</a:t>
            </a:r>
          </a:p>
        </p:txBody>
      </p:sp>
    </p:spTree>
    <p:extLst>
      <p:ext uri="{BB962C8B-B14F-4D97-AF65-F5344CB8AC3E}">
        <p14:creationId xmlns:p14="http://schemas.microsoft.com/office/powerpoint/2010/main" val="31505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me- First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me. Last name, first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You will say in Spanish: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b="1" dirty="0"/>
              <a:t>Tell what your first name is and spell it</a:t>
            </a:r>
          </a:p>
          <a:p>
            <a:pPr marL="0" indent="0">
              <a:buNone/>
            </a:pPr>
            <a:r>
              <a:rPr lang="en-US" sz="4400" b="1" dirty="0"/>
              <a:t>	Tell what your last name is and spell it</a:t>
            </a:r>
          </a:p>
          <a:p>
            <a:pPr marL="0" indent="0">
              <a:buNone/>
            </a:pPr>
            <a:r>
              <a:rPr lang="en-US" sz="4400" b="1" dirty="0"/>
              <a:t>	Tell what your street is and spell it.</a:t>
            </a:r>
          </a:p>
          <a:p>
            <a:pPr marL="0" indent="0">
              <a:buNone/>
            </a:pPr>
            <a:r>
              <a:rPr lang="en-US" sz="4400" dirty="0"/>
              <a:t>Extra- ask a question</a:t>
            </a:r>
          </a:p>
          <a:p>
            <a:pPr marL="0" indent="0">
              <a:buNone/>
            </a:pPr>
            <a:r>
              <a:rPr lang="en-US" sz="4400" dirty="0"/>
              <a:t>Introduce yourself both names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9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of the partners--Open your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94" y="1825625"/>
            <a:ext cx="10967906" cy="4351338"/>
          </a:xfrm>
        </p:spPr>
        <p:txBody>
          <a:bodyPr>
            <a:normAutofit/>
          </a:bodyPr>
          <a:lstStyle/>
          <a:p>
            <a:r>
              <a:rPr lang="en-US" sz="4800" dirty="0"/>
              <a:t>If you don’t have an email, make a new </a:t>
            </a:r>
          </a:p>
          <a:p>
            <a:pPr marL="0" indent="0">
              <a:buNone/>
            </a:pPr>
            <a:r>
              <a:rPr lang="en-US" sz="4800" dirty="0"/>
              <a:t>   g-mail account. On Google.</a:t>
            </a:r>
          </a:p>
          <a:p>
            <a:endParaRPr lang="en-US" sz="4000" dirty="0"/>
          </a:p>
          <a:p>
            <a:r>
              <a:rPr lang="en-US" sz="4800" dirty="0"/>
              <a:t>If your computer is low on resources you must shut down the computer and restart it.  Too many people never logged out.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9073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277</Words>
  <Application>Microsoft Macintosh PowerPoint</Application>
  <PresentationFormat>Custom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Day Five 11.enero</vt:lpstr>
      <vt:lpstr>PowerPoint Presentation</vt:lpstr>
      <vt:lpstr>PPT presentations==2 people share a computer</vt:lpstr>
      <vt:lpstr>We are making a 3 slide presentation with 2 audio recordings on it.</vt:lpstr>
      <vt:lpstr>Open up PowerPoint</vt:lpstr>
      <vt:lpstr>Title page has period number and both names  5th.last.first..last.first 5th.Smith.John.. Madden.John</vt:lpstr>
      <vt:lpstr>All about me- First Name</vt:lpstr>
      <vt:lpstr>All about me. Last name, first name</vt:lpstr>
      <vt:lpstr>One of the partners--Open your email</vt:lpstr>
      <vt:lpstr>To: ransommm@scsk12.org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Five 11.enero</dc:title>
  <dc:creator>MICHELE M RANSOM</dc:creator>
  <cp:lastModifiedBy>Administrator</cp:lastModifiedBy>
  <cp:revision>12</cp:revision>
  <dcterms:created xsi:type="dcterms:W3CDTF">2019-01-11T16:05:14Z</dcterms:created>
  <dcterms:modified xsi:type="dcterms:W3CDTF">2019-01-18T17:43:11Z</dcterms:modified>
</cp:coreProperties>
</file>