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06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7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8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7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3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9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2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F210-906F-49C7-8343-770364148DFC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1E58-D2A8-4F0D-A5C0-9DBFBCA7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8. 3,5,6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1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39" y="268447"/>
            <a:ext cx="11492917" cy="6409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600" u="sng" dirty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>
                <a:solidFill>
                  <a:srgbClr val="660066"/>
                </a:solidFill>
                <a:latin typeface="Noteworthy Bold"/>
                <a:cs typeface="Noteworthy Bold"/>
              </a:rPr>
              <a:t>miércoles el dieciséis de enero</a:t>
            </a:r>
            <a:r>
              <a:rPr lang="es-ES_tradnl" sz="3600" dirty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600" dirty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>
                <a:solidFill>
                  <a:srgbClr val="0000FF"/>
                </a:solidFill>
                <a:latin typeface="Noteworthy Bold"/>
                <a:cs typeface="Noteworthy Bold"/>
              </a:rPr>
              <a:t>:  TLW memorize class supplies</a:t>
            </a:r>
          </a:p>
          <a:p>
            <a:pPr marL="0" indent="0">
              <a:buNone/>
            </a:pPr>
            <a:endParaRPr lang="en-US" sz="20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600" u="sng" dirty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600" dirty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Escribe en español.</a:t>
            </a:r>
          </a:p>
          <a:p>
            <a:pPr marL="0" indent="0">
              <a:buNone/>
            </a:pP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For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the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class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of (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math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teacher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) I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need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____,____,____.</a:t>
            </a:r>
          </a:p>
          <a:p>
            <a:pPr marL="0" indent="0">
              <a:buNone/>
            </a:pPr>
            <a:endParaRPr lang="en-US" sz="36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</a:p>
        </p:txBody>
      </p:sp>
    </p:spTree>
    <p:extLst>
      <p:ext uri="{BB962C8B-B14F-4D97-AF65-F5344CB8AC3E}">
        <p14:creationId xmlns:p14="http://schemas.microsoft.com/office/powerpoint/2010/main" val="275649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RESPUESTA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2" y="1825625"/>
            <a:ext cx="11035018" cy="4351338"/>
          </a:xfrm>
        </p:spPr>
        <p:txBody>
          <a:bodyPr>
            <a:normAutofit/>
          </a:bodyPr>
          <a:lstStyle/>
          <a:p>
            <a:r>
              <a:rPr lang="en-US" sz="5400" dirty="0"/>
              <a:t>Para la </a:t>
            </a:r>
            <a:r>
              <a:rPr lang="en-US" sz="5400" dirty="0" err="1"/>
              <a:t>clase</a:t>
            </a:r>
            <a:r>
              <a:rPr lang="en-US" sz="5400" dirty="0"/>
              <a:t> de la </a:t>
            </a:r>
            <a:r>
              <a:rPr lang="en-US" sz="5400" dirty="0" err="1"/>
              <a:t>señora</a:t>
            </a:r>
            <a:r>
              <a:rPr lang="en-US" sz="5400" dirty="0"/>
              <a:t> Hall </a:t>
            </a:r>
            <a:r>
              <a:rPr lang="en-US" sz="5400" dirty="0" err="1"/>
              <a:t>necesito</a:t>
            </a:r>
            <a:r>
              <a:rPr lang="en-US" sz="5400" dirty="0"/>
              <a:t> </a:t>
            </a:r>
            <a:r>
              <a:rPr lang="en-US" sz="5400" dirty="0" err="1"/>
              <a:t>papel</a:t>
            </a:r>
            <a:r>
              <a:rPr lang="en-US" sz="5400" dirty="0"/>
              <a:t>, </a:t>
            </a:r>
            <a:r>
              <a:rPr lang="en-US" sz="5400" dirty="0" err="1"/>
              <a:t>lapiz</a:t>
            </a:r>
            <a:r>
              <a:rPr lang="en-US" sz="5400" dirty="0"/>
              <a:t>, </a:t>
            </a:r>
            <a:r>
              <a:rPr lang="en-US" sz="5400" dirty="0" err="1"/>
              <a:t>cuaderno</a:t>
            </a:r>
            <a:r>
              <a:rPr lang="en-US" sz="5400" dirty="0"/>
              <a:t> y ???</a:t>
            </a:r>
          </a:p>
          <a:p>
            <a:endParaRPr lang="en-US" sz="5400" dirty="0"/>
          </a:p>
          <a:p>
            <a:r>
              <a:rPr lang="en-US" sz="5400" dirty="0"/>
              <a:t>Para la </a:t>
            </a:r>
            <a:r>
              <a:rPr lang="en-US" sz="5400" dirty="0" err="1"/>
              <a:t>clase</a:t>
            </a:r>
            <a:r>
              <a:rPr lang="en-US" sz="5400" dirty="0"/>
              <a:t> del </a:t>
            </a:r>
            <a:r>
              <a:rPr lang="en-US" sz="5400" dirty="0" err="1"/>
              <a:t>señor</a:t>
            </a:r>
            <a:r>
              <a:rPr lang="en-US" sz="5400" dirty="0"/>
              <a:t> </a:t>
            </a:r>
            <a:r>
              <a:rPr lang="en-US" sz="5400" dirty="0" err="1"/>
              <a:t>Culley</a:t>
            </a:r>
            <a:r>
              <a:rPr lang="en-US" sz="5400" dirty="0"/>
              <a:t> </a:t>
            </a:r>
            <a:r>
              <a:rPr lang="en-US" sz="5400" dirty="0" err="1"/>
              <a:t>necesito</a:t>
            </a:r>
            <a:r>
              <a:rPr lang="en-US" sz="5400" dirty="0"/>
              <a:t> </a:t>
            </a:r>
            <a:r>
              <a:rPr lang="en-US" sz="5400" dirty="0" err="1"/>
              <a:t>papel</a:t>
            </a:r>
            <a:r>
              <a:rPr lang="en-US" sz="5400" dirty="0"/>
              <a:t>, </a:t>
            </a:r>
            <a:r>
              <a:rPr lang="en-US" sz="5400" dirty="0" err="1"/>
              <a:t>lapiz</a:t>
            </a:r>
            <a:r>
              <a:rPr lang="en-US" sz="5400" dirty="0"/>
              <a:t>, </a:t>
            </a:r>
            <a:r>
              <a:rPr lang="en-US" sz="5400" dirty="0" err="1"/>
              <a:t>cuaderno</a:t>
            </a:r>
            <a:r>
              <a:rPr lang="en-US" sz="5400" dirty="0"/>
              <a:t> y 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9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test on Friday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cards help you prepare for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93" y="1317523"/>
            <a:ext cx="11543071" cy="485944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Written spelling test on Friday.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Blank Test says:</a:t>
            </a:r>
            <a:r>
              <a:rPr lang="en-US" dirty="0"/>
              <a:t>			</a:t>
            </a:r>
            <a:r>
              <a:rPr lang="en-US" b="1" dirty="0"/>
              <a:t>You writing on the test:</a:t>
            </a:r>
          </a:p>
          <a:p>
            <a:pPr marL="0" indent="0">
              <a:buNone/>
            </a:pPr>
            <a:r>
              <a:rPr lang="en-US" dirty="0"/>
              <a:t>	I call my self_____________	I call myself </a:t>
            </a:r>
            <a:r>
              <a:rPr lang="en-US" u="sng" dirty="0">
                <a:latin typeface="Bradley Hand ITC" panose="03070402050302030203" pitchFamily="66" charset="0"/>
              </a:rPr>
              <a:t>Me </a:t>
            </a:r>
            <a:r>
              <a:rPr lang="en-US" u="sng" dirty="0" err="1">
                <a:latin typeface="Bradley Hand ITC" panose="03070402050302030203" pitchFamily="66" charset="0"/>
              </a:rPr>
              <a:t>llamo</a:t>
            </a:r>
            <a:r>
              <a:rPr lang="en-US" u="sng" dirty="0"/>
              <a:t>	</a:t>
            </a:r>
          </a:p>
          <a:p>
            <a:pPr marL="0" indent="0">
              <a:buNone/>
            </a:pPr>
            <a:r>
              <a:rPr lang="en-US" dirty="0"/>
              <a:t>	book___________ 		book </a:t>
            </a:r>
            <a:r>
              <a:rPr lang="en-US" u="sng" dirty="0" err="1">
                <a:latin typeface="Bradley Hand ITC" panose="03070402050302030203" pitchFamily="66" charset="0"/>
              </a:rPr>
              <a:t>libro</a:t>
            </a:r>
            <a:r>
              <a:rPr lang="en-US" u="sng" dirty="0">
                <a:latin typeface="Bradley Hand ITC" panose="03070402050302030203" pitchFamily="66" charset="0"/>
              </a:rPr>
              <a:t>			</a:t>
            </a:r>
          </a:p>
          <a:p>
            <a:pPr marL="0" indent="0">
              <a:buNone/>
            </a:pPr>
            <a:endParaRPr lang="en-US" u="sng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US" sz="4800" b="1" u="sng" dirty="0">
                <a:solidFill>
                  <a:srgbClr val="FF0000"/>
                </a:solidFill>
                <a:latin typeface="Bradley Hand ITC" panose="03070402050302030203" pitchFamily="66" charset="0"/>
              </a:rPr>
              <a:t>Test covers all questions and answers on the left and the class supplies on the right.</a:t>
            </a:r>
          </a:p>
        </p:txBody>
      </p:sp>
    </p:spTree>
    <p:extLst>
      <p:ext uri="{BB962C8B-B14F-4D97-AF65-F5344CB8AC3E}">
        <p14:creationId xmlns:p14="http://schemas.microsoft.com/office/powerpoint/2010/main" val="285238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501"/>
            <a:ext cx="10515600" cy="536895"/>
          </a:xfrm>
        </p:spPr>
        <p:txBody>
          <a:bodyPr>
            <a:normAutofit fontScale="90000"/>
          </a:bodyPr>
          <a:lstStyle/>
          <a:p>
            <a:r>
              <a:rPr lang="en-US" dirty="0"/>
              <a:t>Split class by preparedness.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612396"/>
            <a:ext cx="12070080" cy="6129780"/>
          </a:xfrm>
        </p:spPr>
        <p:txBody>
          <a:bodyPr>
            <a:noAutofit/>
          </a:bodyPr>
          <a:lstStyle/>
          <a:p>
            <a:r>
              <a:rPr lang="en-US" sz="4000" dirty="0"/>
              <a:t>Group 1- Still needs to send their ppt. Sits by computer cart. </a:t>
            </a:r>
            <a:r>
              <a:rPr lang="en-US" sz="4000" b="1" dirty="0"/>
              <a:t>*a grade</a:t>
            </a:r>
            <a:endParaRPr lang="en-US" sz="4000" dirty="0"/>
          </a:p>
          <a:p>
            <a:r>
              <a:rPr lang="en-US" sz="4000" dirty="0"/>
              <a:t>Group 2- has not made/finished their flash cards. Sits back of the room by the student section</a:t>
            </a:r>
          </a:p>
          <a:p>
            <a:r>
              <a:rPr lang="en-US" sz="4000" dirty="0"/>
              <a:t>Group 3- has cards-  </a:t>
            </a:r>
            <a:r>
              <a:rPr lang="en-US" sz="4000" b="1" dirty="0"/>
              <a:t>*a grade</a:t>
            </a:r>
          </a:p>
          <a:p>
            <a:pPr marL="0" indent="0">
              <a:buNone/>
            </a:pPr>
            <a:r>
              <a:rPr lang="en-US" sz="4000" dirty="0"/>
              <a:t>Game 1- </a:t>
            </a:r>
            <a:r>
              <a:rPr lang="en-US" sz="4000" b="1" dirty="0"/>
              <a:t>Solitaire</a:t>
            </a:r>
            <a:r>
              <a:rPr lang="en-US" sz="4000" dirty="0"/>
              <a:t> round one (Spanish side up) identity</a:t>
            </a:r>
          </a:p>
          <a:p>
            <a:pPr marL="0" indent="0">
              <a:buNone/>
            </a:pPr>
            <a:r>
              <a:rPr lang="en-US" sz="4000" dirty="0"/>
              <a:t>				round two (Spanish side up) say it 						round three (English side up)</a:t>
            </a:r>
          </a:p>
          <a:p>
            <a:pPr marL="0" indent="0">
              <a:buNone/>
            </a:pPr>
            <a:r>
              <a:rPr lang="en-US" sz="4000" dirty="0"/>
              <a:t>	Game 2 -</a:t>
            </a:r>
            <a:r>
              <a:rPr lang="en-US" sz="4000" b="1" dirty="0"/>
              <a:t>Slap Jack </a:t>
            </a:r>
            <a:r>
              <a:rPr lang="en-US" sz="4000" dirty="0"/>
              <a:t>played in2’s or 3’s round one (Spanish side up)  round two (English side up)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810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</a:rPr>
              <a:t>Flash cards- this is a grade.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7" y="1514168"/>
            <a:ext cx="11444748" cy="4857135"/>
          </a:xfrm>
        </p:spPr>
        <p:txBody>
          <a:bodyPr>
            <a:normAutofit/>
          </a:bodyPr>
          <a:lstStyle/>
          <a:p>
            <a:r>
              <a:rPr lang="en-US" sz="4800" dirty="0"/>
              <a:t>One word or phrase goes on the front of the card in Spanish</a:t>
            </a:r>
          </a:p>
          <a:p>
            <a:r>
              <a:rPr lang="en-US" sz="4800" dirty="0"/>
              <a:t>On the back of the card write what it means in English</a:t>
            </a:r>
          </a:p>
          <a:p>
            <a:r>
              <a:rPr lang="en-US" sz="4800" b="1" i="1" dirty="0">
                <a:solidFill>
                  <a:srgbClr val="FF0000"/>
                </a:solidFill>
              </a:rPr>
              <a:t>While you work on the cards Tyler and I will move group to group sending recordings.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7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out the door– tell me one thing you need for my class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español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248</Words>
  <Application>Microsoft Macintosh PowerPoint</Application>
  <PresentationFormat>Custom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Day 8. 3,5,6</vt:lpstr>
      <vt:lpstr>PowerPoint Presentation</vt:lpstr>
      <vt:lpstr>RESPUESTA</vt:lpstr>
      <vt:lpstr>Spelling test on Friday </vt:lpstr>
      <vt:lpstr>Noticias</vt:lpstr>
      <vt:lpstr>Split class by preparedness.</vt:lpstr>
      <vt:lpstr>Flash cards- this is a grade.</vt:lpstr>
      <vt:lpstr>Ticket out the door– tell me one thing you need for my class en español.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8. 3,5,6</dc:title>
  <dc:creator>MICHELE M RANSOM</dc:creator>
  <cp:lastModifiedBy>Administrator</cp:lastModifiedBy>
  <cp:revision>9</cp:revision>
  <dcterms:created xsi:type="dcterms:W3CDTF">2019-01-16T14:08:09Z</dcterms:created>
  <dcterms:modified xsi:type="dcterms:W3CDTF">2019-01-18T17:41:36Z</dcterms:modified>
</cp:coreProperties>
</file>