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52" d="100"/>
          <a:sy n="52" d="100"/>
        </p:scale>
        <p:origin x="-132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6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4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9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6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1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4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2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C7F3-B942-4D05-A7A2-E1F2EBB5BE99}" type="datetimeFigureOut">
              <a:rPr lang="en-US" smtClean="0"/>
              <a:t>1/18/19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DEF8-F833-43C2-80CB-196707DFB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2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7 </a:t>
            </a: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period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9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4869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423334"/>
            <a:ext cx="10411327" cy="62822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sz="4000" u="sng" dirty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4000" dirty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4000" u="sng" dirty="0">
                <a:solidFill>
                  <a:srgbClr val="660066"/>
                </a:solidFill>
                <a:latin typeface="Noteworthy Bold"/>
                <a:cs typeface="Noteworthy Bold"/>
              </a:rPr>
              <a:t>martes, el quince(15) de enero</a:t>
            </a:r>
            <a:r>
              <a:rPr lang="es-ES_tradnl" sz="4000" dirty="0">
                <a:solidFill>
                  <a:srgbClr val="660066"/>
                </a:solidFill>
                <a:latin typeface="Noteworthy Bold"/>
                <a:cs typeface="Noteworthy Bold"/>
              </a:rPr>
              <a:t> de 2019</a:t>
            </a:r>
            <a:r>
              <a:rPr lang="en-US" sz="4000" dirty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endParaRPr lang="en-US" sz="40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4000" u="sng" dirty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4000" dirty="0">
                <a:solidFill>
                  <a:srgbClr val="0000FF"/>
                </a:solidFill>
                <a:latin typeface="Noteworthy Bold"/>
                <a:cs typeface="Noteworthy Bold"/>
              </a:rPr>
              <a:t>:  TLW Partners will Complete recording/ sending PATs</a:t>
            </a:r>
          </a:p>
          <a:p>
            <a:pPr marL="0" indent="0">
              <a:buNone/>
            </a:pPr>
            <a:endParaRPr lang="en-US" sz="40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000" u="sng" dirty="0" err="1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4000" dirty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Study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for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your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Test</a:t>
            </a:r>
          </a:p>
          <a:p>
            <a:pPr marL="0" indent="0">
              <a:buNone/>
            </a:pP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1st 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sentence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tells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first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name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.</a:t>
            </a:r>
          </a:p>
          <a:p>
            <a:pPr marL="0" indent="0">
              <a:buNone/>
            </a:pP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2nd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sentence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tells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last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name</a:t>
            </a:r>
            <a:endParaRPr lang="es-ES_tradnl" sz="4000" dirty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3rd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sentence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tells</a:t>
            </a:r>
            <a:r>
              <a:rPr lang="es-ES_tradnl" sz="4000" dirty="0">
                <a:solidFill>
                  <a:srgbClr val="FF0000"/>
                </a:solidFill>
                <a:latin typeface="Noteworthy Bold"/>
                <a:cs typeface="Noteworthy Bold"/>
              </a:rPr>
              <a:t> Street </a:t>
            </a:r>
            <a:r>
              <a:rPr lang="es-ES_tradnl" sz="4000" dirty="0" err="1">
                <a:solidFill>
                  <a:srgbClr val="FF0000"/>
                </a:solidFill>
                <a:latin typeface="Noteworthy Bold"/>
                <a:cs typeface="Noteworthy Bold"/>
              </a:rPr>
              <a:t>name</a:t>
            </a:r>
            <a:endParaRPr lang="es-ES_tradnl" sz="4000" dirty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3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practice.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4"/>
            <a:ext cx="10896600" cy="46964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Me </a:t>
            </a:r>
            <a:r>
              <a:rPr lang="en-US" dirty="0" err="1"/>
              <a:t>llamo</a:t>
            </a:r>
            <a:r>
              <a:rPr lang="en-US" dirty="0"/>
              <a:t> + both names</a:t>
            </a:r>
          </a:p>
          <a:p>
            <a:pPr marL="0" indent="0">
              <a:buNone/>
            </a:pPr>
            <a:r>
              <a:rPr lang="en-US" dirty="0"/>
              <a:t>					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llamas?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Mi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+ first name. </a:t>
            </a:r>
          </a:p>
          <a:p>
            <a:pPr marL="0" indent="0">
              <a:buNone/>
            </a:pPr>
            <a:r>
              <a:rPr lang="en-US" dirty="0"/>
              <a:t>					¿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nombre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sz="3500" dirty="0"/>
              <a:t>3. </a:t>
            </a:r>
            <a:r>
              <a:rPr lang="en-US" sz="3500" dirty="0" err="1"/>
              <a:t>Mi</a:t>
            </a:r>
            <a:r>
              <a:rPr lang="en-US" sz="3500" dirty="0"/>
              <a:t> </a:t>
            </a:r>
            <a:r>
              <a:rPr lang="en-US" sz="3500" dirty="0" err="1"/>
              <a:t>apellido</a:t>
            </a:r>
            <a:r>
              <a:rPr lang="en-US" sz="3500" dirty="0"/>
              <a:t> </a:t>
            </a:r>
            <a:r>
              <a:rPr lang="en-US" sz="3500" dirty="0" err="1"/>
              <a:t>es</a:t>
            </a:r>
            <a:r>
              <a:rPr lang="en-US" sz="3500" dirty="0"/>
              <a:t> + last name</a:t>
            </a:r>
          </a:p>
          <a:p>
            <a:pPr marL="0" indent="0">
              <a:buNone/>
            </a:pPr>
            <a:r>
              <a:rPr lang="en-US" sz="3500" dirty="0"/>
              <a:t>					 ¿ </a:t>
            </a:r>
            <a:r>
              <a:rPr lang="en-US" sz="3500" dirty="0" err="1"/>
              <a:t>Qué</a:t>
            </a:r>
            <a:r>
              <a:rPr lang="en-US" sz="3500" dirty="0"/>
              <a:t> </a:t>
            </a:r>
            <a:r>
              <a:rPr lang="en-US" sz="3500" dirty="0" err="1"/>
              <a:t>es</a:t>
            </a:r>
            <a:r>
              <a:rPr lang="en-US" sz="3500" dirty="0"/>
              <a:t> </a:t>
            </a:r>
            <a:r>
              <a:rPr lang="en-US" sz="3500" dirty="0" err="1"/>
              <a:t>tu</a:t>
            </a:r>
            <a:r>
              <a:rPr lang="en-US" sz="3500" dirty="0"/>
              <a:t> </a:t>
            </a:r>
            <a:r>
              <a:rPr lang="en-US" sz="3500" dirty="0" err="1"/>
              <a:t>apellido</a:t>
            </a:r>
            <a:r>
              <a:rPr lang="en-US" sz="3500" dirty="0"/>
              <a:t>?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4. </a:t>
            </a:r>
            <a:r>
              <a:rPr lang="en-US" sz="4800" dirty="0" err="1">
                <a:solidFill>
                  <a:srgbClr val="FF0000"/>
                </a:solidFill>
              </a:rPr>
              <a:t>Mi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calle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 + street name. 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				¿ </a:t>
            </a:r>
            <a:r>
              <a:rPr lang="en-US" sz="4800" dirty="0" err="1">
                <a:solidFill>
                  <a:srgbClr val="FF0000"/>
                </a:solidFill>
              </a:rPr>
              <a:t>Qué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es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tu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calle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4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know your computer number……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4"/>
            <a:ext cx="11887200" cy="50323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Get your computer……</a:t>
            </a:r>
          </a:p>
          <a:p>
            <a:pPr marL="0" indent="0">
              <a:buNone/>
            </a:pPr>
            <a:r>
              <a:rPr lang="en-US" dirty="0"/>
              <a:t>			….log on….</a:t>
            </a:r>
          </a:p>
          <a:p>
            <a:pPr marL="0" indent="0">
              <a:buNone/>
            </a:pPr>
            <a:r>
              <a:rPr lang="en-US" dirty="0"/>
              <a:t>					….Open Power Point….</a:t>
            </a:r>
          </a:p>
          <a:p>
            <a:pPr marL="0" indent="0">
              <a:buNone/>
            </a:pPr>
            <a:r>
              <a:rPr lang="en-US" dirty="0"/>
              <a:t>								…Open your Power Point.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/>
              <a:t>								NOW STOP!!</a:t>
            </a:r>
          </a:p>
          <a:p>
            <a:pPr marL="0" indent="0">
              <a:buNone/>
            </a:pPr>
            <a:r>
              <a:rPr lang="en-US" sz="5400" dirty="0"/>
              <a:t>DON’T TOUCH ANYTHING UNTIL EVERYBODY HAS COMPLETED THESE STEPS.</a:t>
            </a:r>
          </a:p>
        </p:txBody>
      </p:sp>
    </p:spTree>
    <p:extLst>
      <p:ext uri="{BB962C8B-B14F-4D97-AF65-F5344CB8AC3E}">
        <p14:creationId xmlns:p14="http://schemas.microsoft.com/office/powerpoint/2010/main" val="198902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PARTNER SHOULD BE RECORDING NOW.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3368"/>
            <a:ext cx="12192000" cy="5574632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sz="4400" dirty="0"/>
              <a:t>IF YOUR PRESENTATION IS LOST SOMEHOW</a:t>
            </a:r>
          </a:p>
          <a:p>
            <a:pPr marL="457200" lvl="1" indent="0">
              <a:buNone/>
            </a:pPr>
            <a:r>
              <a:rPr lang="en-US" sz="4400" dirty="0"/>
              <a:t>Do it over and send it.</a:t>
            </a:r>
          </a:p>
          <a:p>
            <a:pPr marL="457200" lvl="1" indent="0">
              <a:buNone/>
            </a:pPr>
            <a:endParaRPr lang="en-US" sz="4400" dirty="0"/>
          </a:p>
          <a:p>
            <a:pPr marL="457200" lvl="1" indent="0">
              <a:buNone/>
            </a:pPr>
            <a:r>
              <a:rPr lang="en-US" sz="4400" dirty="0"/>
              <a:t>TEST:  1st sentence tells me your </a:t>
            </a:r>
            <a:r>
              <a:rPr lang="en-US" sz="4400" b="1" u="sng" dirty="0"/>
              <a:t>first name </a:t>
            </a:r>
            <a:r>
              <a:rPr lang="en-US" sz="4400" dirty="0"/>
              <a:t>(spell if you can)</a:t>
            </a:r>
          </a:p>
          <a:p>
            <a:pPr marL="457200" lvl="1" indent="0">
              <a:buNone/>
            </a:pPr>
            <a:r>
              <a:rPr lang="en-US" sz="4400" dirty="0"/>
              <a:t>	     2</a:t>
            </a:r>
            <a:r>
              <a:rPr lang="en-US" sz="4400" baseline="30000" dirty="0"/>
              <a:t>nd</a:t>
            </a:r>
            <a:r>
              <a:rPr lang="en-US" sz="4400" dirty="0"/>
              <a:t> sentence tell me your </a:t>
            </a:r>
            <a:r>
              <a:rPr lang="en-US" sz="4400" b="1" u="sng" dirty="0"/>
              <a:t>last name </a:t>
            </a:r>
            <a:r>
              <a:rPr lang="en-US" sz="4400" dirty="0"/>
              <a:t>(spell if you can)</a:t>
            </a:r>
          </a:p>
          <a:p>
            <a:pPr marL="457200" lvl="1" indent="0">
              <a:buNone/>
            </a:pPr>
            <a:r>
              <a:rPr lang="en-US" sz="4400" dirty="0"/>
              <a:t>		3</a:t>
            </a:r>
            <a:r>
              <a:rPr lang="en-US" sz="4400" baseline="30000" dirty="0"/>
              <a:t>rd</a:t>
            </a:r>
            <a:r>
              <a:rPr lang="en-US" sz="4400" dirty="0"/>
              <a:t> tells me the name of </a:t>
            </a:r>
            <a:r>
              <a:rPr lang="en-US" sz="4400" b="1" u="sng" dirty="0"/>
              <a:t>your street </a:t>
            </a:r>
            <a:r>
              <a:rPr lang="en-US" sz="4400" dirty="0"/>
              <a:t>(spell if you can)</a:t>
            </a:r>
          </a:p>
          <a:p>
            <a:pPr marL="457200" lvl="1" indent="0">
              <a:buNone/>
            </a:pPr>
            <a:endParaRPr lang="en-US" sz="4400" dirty="0"/>
          </a:p>
          <a:p>
            <a:pPr marL="457200" lvl="1" indent="0">
              <a:buNone/>
            </a:pPr>
            <a:r>
              <a:rPr lang="en-US" sz="4400" dirty="0"/>
              <a:t>Title it: 7</a:t>
            </a:r>
            <a:r>
              <a:rPr lang="en-US" sz="4400" baseline="30000" dirty="0"/>
              <a:t>th</a:t>
            </a:r>
            <a:r>
              <a:rPr lang="en-US" sz="4400" dirty="0"/>
              <a:t>.last.first..last.first</a:t>
            </a:r>
          </a:p>
          <a:p>
            <a:pPr marL="457200" lvl="1" indent="0">
              <a:buNone/>
            </a:pPr>
            <a:endParaRPr lang="en-US" sz="1900" dirty="0"/>
          </a:p>
          <a:p>
            <a:pPr marL="457200" lvl="1" indent="0">
              <a:buNone/>
            </a:pPr>
            <a:r>
              <a:rPr lang="en-US" sz="4400" dirty="0"/>
              <a:t>Send it to: ransommm@scsk12.org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8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5" y="365125"/>
            <a:ext cx="11710736" cy="1325563"/>
          </a:xfrm>
        </p:spPr>
        <p:txBody>
          <a:bodyPr/>
          <a:lstStyle/>
          <a:p>
            <a:r>
              <a:rPr lang="en-US" dirty="0"/>
              <a:t>Write down your name and the number you used.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Plug the computer in on the correct number of the shelf</a:t>
            </a:r>
          </a:p>
          <a:p>
            <a:r>
              <a:rPr lang="en-US" sz="5400" dirty="0"/>
              <a:t>Work on your flash cards until everyone has them put away.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30234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160</Words>
  <Application>Microsoft Macintosh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 7 7th period</vt:lpstr>
      <vt:lpstr>PowerPoint Presentation</vt:lpstr>
      <vt:lpstr>Partner practice.</vt:lpstr>
      <vt:lpstr>If you know your computer number……</vt:lpstr>
      <vt:lpstr>LAST PARTNER SHOULD BE RECORDING NOW.</vt:lpstr>
      <vt:lpstr>Write down your name and the number you used.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M RANSOM</dc:creator>
  <cp:lastModifiedBy>Administrator</cp:lastModifiedBy>
  <cp:revision>4</cp:revision>
  <dcterms:created xsi:type="dcterms:W3CDTF">2019-01-15T17:55:06Z</dcterms:created>
  <dcterms:modified xsi:type="dcterms:W3CDTF">2019-01-18T17:41:48Z</dcterms:modified>
</cp:coreProperties>
</file>