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9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8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6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9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0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5BF1-D716-9646-ABF0-AA0D5831E82E}" type="datetimeFigureOut">
              <a:rPr lang="en-US" smtClean="0"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78CA-9624-A54B-87F0-456A28C80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0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1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 practice with tonight’s Third.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(see)Spanish side.</a:t>
            </a:r>
          </a:p>
          <a:p>
            <a:r>
              <a:rPr lang="en-US" dirty="0" smtClean="0"/>
              <a:t>(see)English side.</a:t>
            </a:r>
          </a:p>
          <a:p>
            <a:r>
              <a:rPr lang="en-US" dirty="0" smtClean="0"/>
              <a:t>(See) English side and </a:t>
            </a:r>
            <a:r>
              <a:rPr lang="en-US" smtClean="0"/>
              <a:t>spell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veintiuno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de enero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peer evaluate performance, analyze results and determine, plan of action.</a:t>
            </a:r>
            <a:endParaRPr lang="en-US" sz="36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Hazlo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ahora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/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Do on Half sheet 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What kind of grades would you like to get in Spanish?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Are you willing to work for it?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Do you have your composition book or folder?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287212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</a:t>
            </a:r>
            <a:r>
              <a:rPr lang="en-US" dirty="0" smtClean="0"/>
              <a:t> No right answer.</a:t>
            </a:r>
          </a:p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2.???</a:t>
            </a:r>
          </a:p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Need them by tomorrow.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Pasa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 los </a:t>
            </a:r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papeles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 a la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izquierda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edit- This is for a grade.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05" y="1600200"/>
            <a:ext cx="8863633" cy="45259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On the bottom of the “</a:t>
            </a:r>
            <a:r>
              <a:rPr lang="en-US" sz="4400" dirty="0" err="1" smtClean="0"/>
              <a:t>Papel</a:t>
            </a:r>
            <a:r>
              <a:rPr lang="en-US" sz="4400" dirty="0" smtClean="0"/>
              <a:t>”, </a:t>
            </a:r>
            <a:r>
              <a:rPr lang="en-US" sz="4400" dirty="0" err="1" smtClean="0"/>
              <a:t>escribe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nombre</a:t>
            </a:r>
            <a:r>
              <a:rPr lang="en-US" sz="4400" dirty="0" smtClean="0"/>
              <a:t> y “EDITOR”</a:t>
            </a:r>
          </a:p>
          <a:p>
            <a:pPr marL="0" indent="0">
              <a:buNone/>
            </a:pPr>
            <a:r>
              <a:rPr lang="en-US" sz="4400" dirty="0" smtClean="0"/>
              <a:t>MODELO: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EDITOR= Albert Einstein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latin typeface="Big Caslon"/>
                <a:cs typeface="Big Caslon"/>
              </a:rPr>
              <a:t>If it’s a 120 pt</a:t>
            </a:r>
            <a:r>
              <a:rPr lang="en-US" sz="4400" dirty="0">
                <a:latin typeface="Big Caslon"/>
                <a:cs typeface="Big Caslon"/>
              </a:rPr>
              <a:t>.</a:t>
            </a:r>
            <a:r>
              <a:rPr lang="en-US" sz="4400" dirty="0" smtClean="0">
                <a:latin typeface="Big Caslon"/>
                <a:cs typeface="Big Caslon"/>
              </a:rPr>
              <a:t> test it’s a 120 pt. edit grade.</a:t>
            </a:r>
          </a:p>
          <a:p>
            <a:pPr marL="0" indent="0">
              <a:buNone/>
            </a:pPr>
            <a:r>
              <a:rPr lang="en-US" sz="4400" dirty="0" smtClean="0">
                <a:latin typeface="Big Caslon"/>
                <a:cs typeface="Big Caslon"/>
              </a:rPr>
              <a:t>If it’s a 30 pt. test it</a:t>
            </a:r>
            <a:r>
              <a:rPr lang="uk-UA" sz="4400" dirty="0" smtClean="0">
                <a:latin typeface="Big Caslon"/>
                <a:cs typeface="Big Caslon"/>
              </a:rPr>
              <a:t>’</a:t>
            </a:r>
            <a:r>
              <a:rPr lang="en-US" sz="4400" dirty="0" smtClean="0">
                <a:latin typeface="Big Caslon"/>
                <a:cs typeface="Big Caslon"/>
              </a:rPr>
              <a:t>s a 30 pt. edit grade.</a:t>
            </a:r>
            <a:endParaRPr lang="en-US" sz="4400" dirty="0"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221708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do not make X’s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Editors do not touch the original Work.</a:t>
            </a:r>
          </a:p>
          <a:p>
            <a:r>
              <a:rPr lang="en-US" dirty="0" smtClean="0"/>
              <a:t>You write the correct answer in (parenthesis)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2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650"/>
          </a:xfrm>
        </p:spPr>
        <p:txBody>
          <a:bodyPr/>
          <a:lstStyle/>
          <a:p>
            <a:r>
              <a:rPr lang="en-US" dirty="0" smtClean="0"/>
              <a:t>MODELO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9" y="1067288"/>
            <a:ext cx="8900791" cy="505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8000"/>
                </a:solidFill>
                <a:latin typeface="Gabriola"/>
                <a:cs typeface="Gabriola"/>
              </a:rPr>
              <a:t>YOU see a Blank line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				Book___________________________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8000"/>
                </a:solidFill>
                <a:latin typeface="Gabriola"/>
                <a:cs typeface="Gabriola"/>
              </a:rPr>
              <a:t>YOU WRITE the correct answer.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				Book_______</a:t>
            </a:r>
            <a:r>
              <a:rPr lang="en-US" b="1" u="sng" dirty="0" smtClean="0">
                <a:latin typeface="Bradley Hand Bold"/>
                <a:cs typeface="Bradley Hand Bold"/>
              </a:rPr>
              <a:t>(</a:t>
            </a:r>
            <a:r>
              <a:rPr lang="en-US" b="1" u="sng" dirty="0" err="1" smtClean="0">
                <a:latin typeface="Bradley Hand Bold"/>
                <a:cs typeface="Bradley Hand Bold"/>
              </a:rPr>
              <a:t>libro</a:t>
            </a:r>
            <a:r>
              <a:rPr lang="en-US" b="1" u="sng" dirty="0" smtClean="0">
                <a:latin typeface="Bradley Hand Bold"/>
                <a:cs typeface="Bradley Hand Bold"/>
              </a:rPr>
              <a:t>)</a:t>
            </a:r>
            <a:r>
              <a:rPr lang="en-US" dirty="0" smtClean="0">
                <a:solidFill>
                  <a:srgbClr val="008000"/>
                </a:solidFill>
                <a:latin typeface="Bradley Hand Bold"/>
                <a:cs typeface="Bradley Hand Bold"/>
              </a:rPr>
              <a:t>____________________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Gabriola"/>
                <a:cs typeface="Gabriola"/>
              </a:rPr>
              <a:t>YOU see a a WRONG ANSWER</a:t>
            </a:r>
            <a:r>
              <a:rPr lang="en-US" dirty="0" smtClean="0">
                <a:solidFill>
                  <a:srgbClr val="FF0000"/>
                </a:solidFill>
                <a:latin typeface="Gabriola"/>
                <a:cs typeface="Gabriola"/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							   				</a:t>
            </a:r>
            <a:r>
              <a:rPr lang="en-US" dirty="0" err="1" smtClean="0">
                <a:solidFill>
                  <a:srgbClr val="FF0000"/>
                </a:solidFill>
              </a:rPr>
              <a:t>Book_</a:t>
            </a:r>
            <a:r>
              <a:rPr lang="en-US" u="sng" dirty="0" err="1" smtClean="0">
                <a:solidFill>
                  <a:srgbClr val="0000FF"/>
                </a:solidFill>
                <a:latin typeface="Chalkduster"/>
                <a:cs typeface="Chalkduster"/>
              </a:rPr>
              <a:t>orbil</a:t>
            </a:r>
            <a:r>
              <a:rPr lang="en-US" dirty="0" smtClean="0">
                <a:solidFill>
                  <a:srgbClr val="FF0000"/>
                </a:solidFill>
              </a:rPr>
              <a:t>_____________________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Gabriola"/>
                <a:cs typeface="Gabriola"/>
              </a:rPr>
              <a:t>YOU WRITE the correct answer.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Book_</a:t>
            </a:r>
            <a:r>
              <a:rPr lang="en-US" u="sng" dirty="0" err="1" smtClean="0">
                <a:solidFill>
                  <a:srgbClr val="0000FF"/>
                </a:solidFill>
                <a:latin typeface="Chalkduster"/>
                <a:cs typeface="Chalkduster"/>
              </a:rPr>
              <a:t>orbil</a:t>
            </a:r>
            <a:r>
              <a:rPr lang="en-US" u="sng" dirty="0" smtClean="0">
                <a:solidFill>
                  <a:srgbClr val="FF0000"/>
                </a:solidFill>
                <a:latin typeface="Chalkduster"/>
                <a:cs typeface="Chalkduster"/>
              </a:rPr>
              <a:t> </a:t>
            </a:r>
            <a:r>
              <a:rPr lang="en-US" b="1" u="sng" dirty="0" smtClean="0">
                <a:latin typeface="Bradley Hand Bold"/>
                <a:cs typeface="Bradley Hand Bold"/>
              </a:rPr>
              <a:t>(</a:t>
            </a:r>
            <a:r>
              <a:rPr lang="en-US" b="1" u="sng" dirty="0" err="1" smtClean="0">
                <a:latin typeface="Bradley Hand Bold"/>
                <a:cs typeface="Bradley Hand Bold"/>
              </a:rPr>
              <a:t>libro</a:t>
            </a:r>
            <a:r>
              <a:rPr lang="en-US" b="1" u="sng" dirty="0" smtClean="0">
                <a:latin typeface="Bradley Hand Bold"/>
                <a:cs typeface="Bradley Hand Bold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____________________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507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test results.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Saca</a:t>
            </a:r>
            <a:r>
              <a:rPr lang="en-US" dirty="0" smtClean="0"/>
              <a:t> </a:t>
            </a:r>
            <a:r>
              <a:rPr lang="en-US" dirty="0" smtClean="0"/>
              <a:t>(take out)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oja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endParaRPr lang="en-US" dirty="0" smtClean="0"/>
          </a:p>
          <a:p>
            <a:r>
              <a:rPr lang="en-US" dirty="0" smtClean="0"/>
              <a:t>Head your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Last, First Names</a:t>
            </a:r>
          </a:p>
          <a:p>
            <a:pPr marL="0" indent="0">
              <a:buNone/>
            </a:pPr>
            <a:r>
              <a:rPr lang="en-US" dirty="0" smtClean="0"/>
              <a:t>			Period</a:t>
            </a:r>
          </a:p>
          <a:p>
            <a:pPr marL="0" indent="0">
              <a:buNone/>
            </a:pPr>
            <a:r>
              <a:rPr lang="en-US" dirty="0" smtClean="0"/>
              <a:t>			Date in a </a:t>
            </a:r>
            <a:r>
              <a:rPr lang="en-US" dirty="0" err="1" smtClean="0"/>
              <a:t>sencence</a:t>
            </a:r>
            <a:r>
              <a:rPr lang="en-US" dirty="0" smtClean="0"/>
              <a:t> in </a:t>
            </a:r>
            <a:r>
              <a:rPr lang="en-US" dirty="0" err="1" smtClean="0"/>
              <a:t>Español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Fold the paper in half making two columns.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Misspelled words.				Didn’t know it at all.</a:t>
            </a:r>
          </a:p>
          <a:p>
            <a:r>
              <a:rPr lang="en-US" dirty="0" smtClean="0"/>
              <a:t>Put each of the ones you missed in  a list in the correct column.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6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test results..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Divide the number of how many you didn’t know at all by 3. </a:t>
            </a:r>
          </a:p>
          <a:p>
            <a:pPr marL="0" indent="0">
              <a:buNone/>
            </a:pPr>
            <a:r>
              <a:rPr lang="en-US" dirty="0" smtClean="0"/>
              <a:t>That is how you try to master each night.</a:t>
            </a:r>
          </a:p>
          <a:p>
            <a:pPr marL="0" indent="0">
              <a:buNone/>
            </a:pPr>
            <a:r>
              <a:rPr lang="en-US" dirty="0" smtClean="0"/>
              <a:t>Divide the number of misspelled by 3.</a:t>
            </a:r>
          </a:p>
          <a:p>
            <a:pPr marL="0" indent="0">
              <a:buNone/>
            </a:pPr>
            <a:r>
              <a:rPr lang="en-US" dirty="0" smtClean="0"/>
              <a:t>That is how many you must master each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1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 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1/3 out the flash cards you need to focus on tonight. </a:t>
            </a:r>
          </a:p>
          <a:p>
            <a:r>
              <a:rPr lang="en-US" dirty="0" smtClean="0"/>
              <a:t>Write each of the 1/3 (5 )times each.</a:t>
            </a:r>
          </a:p>
          <a:p>
            <a:r>
              <a:rPr lang="en-US" dirty="0" smtClean="0"/>
              <a:t>Practice with your cards</a:t>
            </a:r>
          </a:p>
          <a:p>
            <a:r>
              <a:rPr lang="en-US" dirty="0" smtClean="0"/>
              <a:t>Do an on the fly self test. Look at card English side up. Say the word in Spanish. Spell it </a:t>
            </a:r>
            <a:r>
              <a:rPr lang="en-US" dirty="0" err="1" smtClean="0"/>
              <a:t>outloud</a:t>
            </a:r>
            <a:r>
              <a:rPr lang="en-US" dirty="0" smtClean="0"/>
              <a:t>. Check to see if you’re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277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Peer edit- This is for a grade. </vt:lpstr>
      <vt:lpstr>Editor do not make X’s</vt:lpstr>
      <vt:lpstr>MODELO</vt:lpstr>
      <vt:lpstr>Analyze test results.</vt:lpstr>
      <vt:lpstr>Analyze test results..</vt:lpstr>
      <vt:lpstr>Homework- Plan of action</vt:lpstr>
      <vt:lpstr>Partner practice with tonight’s Third.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2019-01-22T02:12:32Z</dcterms:created>
  <dcterms:modified xsi:type="dcterms:W3CDTF">2019-01-22T02:44:24Z</dcterms:modified>
</cp:coreProperties>
</file>