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DE16E-E3B7-C446-9AC3-00AA2FE3A0C0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8DD7-FC27-1C48-9A81-EA6B25A0A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18DD7-FC27-1C48-9A81-EA6B25A0A2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8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7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6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1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49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4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F542-EBD5-2A42-81D2-2BF1DA3BADC6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C9A3-305A-C14C-8904-20F346AB7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7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PERIOD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2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Attachments</a:t>
            </a:r>
            <a:endParaRPr lang="en-US" sz="4400" dirty="0" smtClean="0">
              <a:solidFill>
                <a:srgbClr val="660066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Yahoo uses a Paperclip symbol.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G-mail uses a “+”.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I have no idea what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icloud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oteworthy Bold"/>
                <a:cs typeface="Noteworthy Bold"/>
              </a:rPr>
              <a:t> uses.</a:t>
            </a:r>
            <a:endParaRPr lang="en-US" sz="4400" dirty="0" smtClean="0">
              <a:solidFill>
                <a:schemeClr val="accent5">
                  <a:lumMod val="50000"/>
                </a:schemeClr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endParaRPr lang="en-US" sz="44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44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ransommm@scsk12.org</a:t>
            </a:r>
            <a:endParaRPr lang="en-US" sz="44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173089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Fecha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:  Hoy es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lunes el catorce de </a:t>
            </a:r>
            <a:r>
              <a:rPr lang="es-ES_tradnl" sz="3600" u="sng" dirty="0" smtClean="0">
                <a:solidFill>
                  <a:srgbClr val="660066"/>
                </a:solidFill>
                <a:latin typeface="Noteworthy Bold"/>
                <a:cs typeface="Noteworthy Bold"/>
              </a:rPr>
              <a:t>enero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 de </a:t>
            </a:r>
            <a:r>
              <a:rPr lang="es-ES_tradnl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2019</a:t>
            </a:r>
            <a:r>
              <a:rPr lang="en-US" sz="3600" dirty="0" smtClean="0">
                <a:solidFill>
                  <a:srgbClr val="660066"/>
                </a:solidFill>
                <a:latin typeface="Noteworthy Bold"/>
                <a:cs typeface="Noteworthy Bold"/>
              </a:rPr>
              <a:t>.</a:t>
            </a:r>
            <a:endParaRPr lang="en-US" sz="3600" dirty="0" smtClean="0">
              <a:solidFill>
                <a:srgbClr val="660066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s-ES_tradnl" sz="3600" u="sng" dirty="0" smtClean="0">
                <a:solidFill>
                  <a:srgbClr val="0000FF"/>
                </a:solidFill>
                <a:latin typeface="Noteworthy Bold"/>
                <a:cs typeface="Noteworthy Bold"/>
              </a:rPr>
              <a:t>Objetivo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:  TLW finish the transcription and complete a PAT</a:t>
            </a:r>
            <a:r>
              <a:rPr lang="en-US" sz="3600" dirty="0" smtClean="0">
                <a:solidFill>
                  <a:srgbClr val="0000FF"/>
                </a:solidFill>
                <a:latin typeface="Noteworthy Bold"/>
                <a:cs typeface="Noteworthy Bold"/>
              </a:rPr>
              <a:t>. I can tell/ask you what you need for class.</a:t>
            </a:r>
            <a:endParaRPr lang="en-US" sz="3600" dirty="0" smtClean="0">
              <a:solidFill>
                <a:srgbClr val="0000FF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600" dirty="0"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Hazlo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ahora</a:t>
            </a:r>
            <a:r>
              <a:rPr lang="en-US" sz="39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/ </a:t>
            </a:r>
            <a:r>
              <a:rPr lang="en-US" sz="39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Bellwork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  <a:endParaRPr lang="en-US" sz="3900" dirty="0" smtClean="0">
              <a:solidFill>
                <a:srgbClr val="FF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1.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Qué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escribe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 “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ele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i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be ere o”?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FF0000"/>
                </a:solidFill>
                <a:latin typeface="Noteworthy Bold"/>
                <a:cs typeface="Noteworthy Bold"/>
              </a:rPr>
              <a:t>	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2. 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¿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Qué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escribe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 										    						“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ce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o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eme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pe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 </a:t>
            </a:r>
            <a:r>
              <a:rPr lang="en-US" sz="3900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te</a:t>
            </a:r>
            <a:r>
              <a:rPr lang="en-US" sz="39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 a de o ere a”?</a:t>
            </a:r>
          </a:p>
          <a:p>
            <a:pPr marL="0" indent="0">
              <a:buNone/>
            </a:pPr>
            <a:endParaRPr lang="en-US" sz="16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8000"/>
                </a:solidFill>
                <a:latin typeface="Noteworthy Bold"/>
                <a:cs typeface="Noteworthy Bold"/>
              </a:rPr>
              <a:t>*All I ask is that you try your best with a positive attitude everyday!*</a:t>
            </a:r>
            <a:endParaRPr lang="en-US" dirty="0">
              <a:solidFill>
                <a:srgbClr val="008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224004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Noteworthy Light"/>
                <a:cs typeface="Noteworthy Light"/>
              </a:rPr>
              <a:t>La agenda- 7</a:t>
            </a:r>
            <a:r>
              <a:rPr lang="en-US" b="1" baseline="30000" dirty="0" smtClean="0">
                <a:latin typeface="Noteworthy Light"/>
                <a:cs typeface="Noteworthy Light"/>
              </a:rPr>
              <a:t>th</a:t>
            </a:r>
            <a:r>
              <a:rPr lang="en-US" b="1" dirty="0" smtClean="0">
                <a:latin typeface="Noteworthy Light"/>
                <a:cs typeface="Noteworthy Light"/>
              </a:rPr>
              <a:t> </a:t>
            </a:r>
            <a:r>
              <a:rPr lang="en-US" b="1" dirty="0" err="1" smtClean="0">
                <a:latin typeface="Noteworthy Light"/>
                <a:cs typeface="Noteworthy Light"/>
              </a:rPr>
              <a:t>horas</a:t>
            </a:r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4400" b="1" dirty="0" err="1" smtClean="0">
                <a:latin typeface="Noteworthy Light"/>
                <a:cs typeface="Noteworthy Light"/>
              </a:rPr>
              <a:t>Hazlo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ahora</a:t>
            </a:r>
            <a:r>
              <a:rPr lang="en-US" sz="4400" b="1" dirty="0" smtClean="0">
                <a:latin typeface="Noteworthy Light"/>
                <a:cs typeface="Noteworthy Light"/>
              </a:rPr>
              <a:t> (</a:t>
            </a:r>
            <a:r>
              <a:rPr lang="en-US" sz="4400" b="1" dirty="0" err="1" smtClean="0">
                <a:latin typeface="Noteworthy Light"/>
                <a:cs typeface="Noteworthy Light"/>
              </a:rPr>
              <a:t>bellwork</a:t>
            </a:r>
            <a:r>
              <a:rPr lang="en-US" sz="4400" b="1" dirty="0" smtClean="0">
                <a:latin typeface="Noteworthy Light"/>
                <a:cs typeface="Noteworthy Light"/>
              </a:rPr>
              <a:t>)</a:t>
            </a:r>
          </a:p>
          <a:p>
            <a:pPr marL="514350" indent="-514350">
              <a:buFont typeface="Arial"/>
              <a:buAutoNum type="arabicPeriod"/>
            </a:pP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err="1" smtClean="0">
                <a:latin typeface="Noteworthy Light"/>
                <a:cs typeface="Noteworthy Light"/>
              </a:rPr>
              <a:t>Práctica</a:t>
            </a:r>
            <a:r>
              <a:rPr lang="en-US" sz="4400" b="1" dirty="0" smtClean="0">
                <a:latin typeface="Noteworthy Light"/>
                <a:cs typeface="Noteworthy Light"/>
              </a:rPr>
              <a:t> </a:t>
            </a:r>
            <a:r>
              <a:rPr lang="en-US" sz="4400" b="1" dirty="0" smtClean="0">
                <a:latin typeface="Noteworthy Light"/>
                <a:cs typeface="Noteworthy Light"/>
              </a:rPr>
              <a:t> a </a:t>
            </a:r>
            <a:r>
              <a:rPr lang="en-US" sz="4400" b="1" dirty="0" err="1" smtClean="0">
                <a:latin typeface="Noteworthy Light"/>
                <a:cs typeface="Noteworthy Light"/>
              </a:rPr>
              <a:t>pronunciación</a:t>
            </a:r>
            <a:endParaRPr lang="en-US" sz="4400" b="1" dirty="0" smtClean="0">
              <a:latin typeface="Noteworthy Light"/>
              <a:cs typeface="Noteworthy Light"/>
            </a:endParaRPr>
          </a:p>
          <a:p>
            <a:pPr marL="514350" indent="-514350">
              <a:buAutoNum type="arabicPeriod"/>
            </a:pPr>
            <a:r>
              <a:rPr lang="en-US" sz="4400" b="1" dirty="0" smtClean="0">
                <a:latin typeface="Noteworthy Light"/>
                <a:cs typeface="Noteworthy Light"/>
              </a:rPr>
              <a:t>PAT (Performance </a:t>
            </a:r>
            <a:r>
              <a:rPr lang="en-US" sz="4400" b="1" dirty="0" err="1" smtClean="0">
                <a:latin typeface="Noteworthy Light"/>
                <a:cs typeface="Noteworthy Light"/>
              </a:rPr>
              <a:t>Accessment</a:t>
            </a:r>
            <a:r>
              <a:rPr lang="en-US" sz="4400" b="1" dirty="0" smtClean="0">
                <a:latin typeface="Noteworthy Light"/>
                <a:cs typeface="Noteworthy Light"/>
              </a:rPr>
              <a:t> Test)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latin typeface="Noteworthy Light"/>
                <a:cs typeface="Noteworthy Light"/>
              </a:rPr>
              <a:t> Send Power Points</a:t>
            </a:r>
          </a:p>
          <a:p>
            <a:pPr marL="514350" indent="-514350">
              <a:buAutoNum type="arabicPeriod"/>
            </a:pPr>
            <a:endParaRPr lang="en-US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69217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Noteworthy Light"/>
                <a:cs typeface="Noteworthy Light"/>
              </a:rPr>
              <a:t>Practica</a:t>
            </a:r>
            <a:r>
              <a:rPr lang="en-US" b="1" dirty="0" smtClean="0">
                <a:latin typeface="Noteworthy Light"/>
                <a:cs typeface="Noteworthy Light"/>
              </a:rPr>
              <a:t> a </a:t>
            </a:r>
            <a:r>
              <a:rPr lang="en-US" b="1" dirty="0" err="1" smtClean="0">
                <a:latin typeface="Noteworthy Light"/>
                <a:cs typeface="Noteworthy Light"/>
              </a:rPr>
              <a:t>pronunciacion</a:t>
            </a:r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5400" b="1" dirty="0" smtClean="0">
                <a:latin typeface="Noteworthy Light"/>
                <a:cs typeface="Noteworthy Light"/>
              </a:rPr>
              <a:t> Whole class </a:t>
            </a:r>
            <a:r>
              <a:rPr lang="en-US" sz="5400" b="1" dirty="0" smtClean="0">
                <a:latin typeface="Noteworthy Light"/>
                <a:cs typeface="Noteworthy Light"/>
              </a:rPr>
              <a:t>Practice.</a:t>
            </a:r>
          </a:p>
          <a:p>
            <a:pPr marL="514350" indent="-514350">
              <a:buAutoNum type="arabicPeriod"/>
            </a:pPr>
            <a:r>
              <a:rPr lang="en-US" sz="5400" b="1" dirty="0" smtClean="0">
                <a:latin typeface="Noteworthy Light"/>
                <a:cs typeface="Noteworthy Light"/>
              </a:rPr>
              <a:t> </a:t>
            </a:r>
            <a:r>
              <a:rPr lang="en-US" sz="5400" b="1" dirty="0" err="1" smtClean="0">
                <a:latin typeface="Noteworthy Light"/>
                <a:cs typeface="Noteworthy Light"/>
              </a:rPr>
              <a:t>Practica</a:t>
            </a:r>
            <a:r>
              <a:rPr lang="en-US" sz="5400" b="1" dirty="0" smtClean="0">
                <a:latin typeface="Noteworthy Light"/>
                <a:cs typeface="Noteworthy Light"/>
              </a:rPr>
              <a:t> en </a:t>
            </a:r>
            <a:r>
              <a:rPr lang="en-US" sz="5400" b="1" dirty="0" err="1" smtClean="0">
                <a:latin typeface="Noteworthy Light"/>
                <a:cs typeface="Noteworthy Light"/>
              </a:rPr>
              <a:t>pareja</a:t>
            </a:r>
            <a:r>
              <a:rPr lang="en-US" sz="5400" b="1" dirty="0" smtClean="0">
                <a:latin typeface="Noteworthy Light"/>
                <a:cs typeface="Noteworthy Light"/>
              </a:rPr>
              <a:t> (pairs).</a:t>
            </a:r>
          </a:p>
          <a:p>
            <a:pPr marL="514350" indent="-514350">
              <a:buAutoNum type="arabicPeriod"/>
            </a:pPr>
            <a:endParaRPr lang="en-US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19529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Noteworthy Light"/>
                <a:cs typeface="Noteworthy Light"/>
              </a:rPr>
              <a:t>PP recordings</a:t>
            </a:r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Noteworthy Light"/>
                <a:cs typeface="Noteworthy Light"/>
              </a:rPr>
              <a:t>Two computers per group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Noteworthy Light"/>
                <a:cs typeface="Noteworthy Light"/>
              </a:rPr>
              <a:t>You share with a partner.</a:t>
            </a:r>
          </a:p>
          <a:p>
            <a:pPr marL="0" indent="0" algn="ctr">
              <a:buNone/>
            </a:pPr>
            <a:r>
              <a:rPr lang="en-US" sz="4400" b="1" u="sng" dirty="0" smtClean="0">
                <a:latin typeface="Noteworthy Light"/>
                <a:cs typeface="Noteworthy Light"/>
              </a:rPr>
              <a:t>Title on first slide</a:t>
            </a:r>
          </a:p>
          <a:p>
            <a:pPr marL="0" indent="0">
              <a:buNone/>
            </a:pPr>
            <a:r>
              <a:rPr lang="en-US" sz="4400" b="1" dirty="0">
                <a:latin typeface="Noteworthy Light"/>
                <a:cs typeface="Noteworthy Light"/>
              </a:rPr>
              <a:t> </a:t>
            </a:r>
            <a:r>
              <a:rPr lang="en-US" sz="4400" b="1" dirty="0" smtClean="0">
                <a:latin typeface="Noteworthy Light"/>
                <a:cs typeface="Noteworthy Light"/>
              </a:rPr>
              <a:t>   </a:t>
            </a:r>
            <a:r>
              <a:rPr lang="en-US" sz="4400" b="1" dirty="0" smtClean="0">
                <a:solidFill>
                  <a:srgbClr val="FF6600"/>
                </a:solidFill>
                <a:latin typeface="Noteworthy Light"/>
                <a:cs typeface="Noteworthy Light"/>
              </a:rPr>
              <a:t> 7</a:t>
            </a:r>
            <a:r>
              <a:rPr lang="en-US" sz="4400" b="1" baseline="30000" dirty="0" smtClean="0">
                <a:solidFill>
                  <a:srgbClr val="FF6600"/>
                </a:solidFill>
                <a:latin typeface="Noteworthy Light"/>
                <a:cs typeface="Noteworthy Light"/>
              </a:rPr>
              <a:t>th</a:t>
            </a:r>
            <a:r>
              <a:rPr lang="en-US" sz="4400" b="1" dirty="0" smtClean="0">
                <a:solidFill>
                  <a:srgbClr val="FF6600"/>
                </a:solidFill>
                <a:latin typeface="Noteworthy Light"/>
                <a:cs typeface="Noteworthy Light"/>
              </a:rPr>
              <a:t>. Your last </a:t>
            </a:r>
            <a:r>
              <a:rPr lang="en-US" sz="4400" b="1" dirty="0" err="1" smtClean="0">
                <a:solidFill>
                  <a:srgbClr val="FF6600"/>
                </a:solidFill>
                <a:latin typeface="Noteworthy Light"/>
                <a:cs typeface="Noteworthy Light"/>
              </a:rPr>
              <a:t>name.First</a:t>
            </a:r>
            <a:r>
              <a:rPr lang="en-US" sz="4400" b="1" dirty="0" smtClean="0">
                <a:solidFill>
                  <a:srgbClr val="FF6600"/>
                </a:solidFill>
                <a:latin typeface="Noteworthy Light"/>
                <a:cs typeface="Noteworthy Light"/>
              </a:rPr>
              <a:t> name..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6600"/>
                </a:solidFill>
                <a:latin typeface="Noteworthy Light"/>
                <a:cs typeface="Noteworthy Light"/>
              </a:rPr>
              <a:t>Partner’s last name. First name.</a:t>
            </a:r>
          </a:p>
          <a:p>
            <a:pPr marL="0" indent="0">
              <a:buNone/>
            </a:pPr>
            <a:endParaRPr lang="en-US" sz="4400" b="1" dirty="0" smtClean="0">
              <a:solidFill>
                <a:srgbClr val="FF6600"/>
              </a:solidFill>
              <a:latin typeface="Noteworthy Light"/>
              <a:cs typeface="Noteworthy Light"/>
            </a:endParaRPr>
          </a:p>
          <a:p>
            <a:pPr marL="514350" indent="-514350">
              <a:buAutoNum type="arabicPeriod"/>
            </a:pPr>
            <a:endParaRPr lang="en-US" dirty="0"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319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Noteworthy Light"/>
                <a:cs typeface="Noteworthy Light"/>
              </a:rPr>
              <a:t>WHEN TO TALK &amp; WHEN TO NOT</a:t>
            </a:r>
            <a:endParaRPr lang="en-US" b="1" dirty="0">
              <a:latin typeface="Noteworthy Light"/>
              <a:cs typeface="Noteworthy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10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Noteworthy Light"/>
                <a:cs typeface="Noteworthy Light"/>
              </a:rPr>
              <a:t>The expectation is that if you are not recording you are 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00FF"/>
                </a:solidFill>
                <a:latin typeface="Noteworthy Light"/>
                <a:cs typeface="Noteworthy Light"/>
              </a:rPr>
              <a:t>COMPLETELY SILENT.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660066"/>
                </a:solidFill>
                <a:latin typeface="Noteworthy Light"/>
                <a:cs typeface="Noteworthy Light"/>
              </a:rPr>
              <a:t>When you are done recording you stay COMPLETELY SILENT until all groups are done.</a:t>
            </a:r>
            <a:endParaRPr lang="en-US" dirty="0">
              <a:solidFill>
                <a:srgbClr val="660066"/>
              </a:solidFill>
              <a:latin typeface="Noteworthy Light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20927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PARTNER’S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ONE SLIDE PER PARTNER</a:t>
            </a:r>
          </a:p>
          <a:p>
            <a:endParaRPr lang="en-US" sz="4400" dirty="0"/>
          </a:p>
          <a:p>
            <a:r>
              <a:rPr lang="en-US" sz="4400" dirty="0" smtClean="0"/>
              <a:t>TITLE: ALL ABOUT ME+ YOUR NAME.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144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down your computer number in your notes.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7646"/>
            <a:ext cx="8229600" cy="3718517"/>
          </a:xfrm>
        </p:spPr>
        <p:txBody>
          <a:bodyPr/>
          <a:lstStyle/>
          <a:p>
            <a:pPr marL="0" indent="0">
              <a:buNone/>
            </a:pPr>
            <a:r>
              <a:rPr lang="en-US" sz="4800" u="sng" dirty="0" err="1" smtClean="0">
                <a:solidFill>
                  <a:srgbClr val="FF0000"/>
                </a:solidFill>
                <a:latin typeface="Noteworthy Bold"/>
                <a:cs typeface="Noteworthy Bold"/>
              </a:rPr>
              <a:t>Mándame</a:t>
            </a:r>
            <a:r>
              <a:rPr lang="en-US" sz="4800" u="sng" dirty="0" smtClean="0">
                <a:solidFill>
                  <a:srgbClr val="FF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: 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  <a:latin typeface="Noteworthy Bold"/>
                <a:cs typeface="Noteworthy Bold"/>
              </a:rPr>
              <a:t>	ransommm@scsk12.org</a:t>
            </a:r>
            <a:endParaRPr lang="en-US" sz="48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2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1434"/>
            <a:ext cx="9144000" cy="6596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err="1" smtClean="0"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latin typeface="Noteworthy Bold"/>
                <a:cs typeface="Noteworthy Bold"/>
              </a:rPr>
              <a:t> un e-mail</a:t>
            </a:r>
          </a:p>
          <a:p>
            <a:pPr marL="0" indent="0">
              <a:buNone/>
            </a:pPr>
            <a:endParaRPr lang="en-US" sz="1200" dirty="0" smtClean="0"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smtClean="0">
                <a:solidFill>
                  <a:srgbClr val="008000"/>
                </a:solidFill>
                <a:latin typeface="Noteworthy Bold"/>
                <a:cs typeface="Noteworthy Bold"/>
              </a:rPr>
              <a:t>Yahoo has a “compose” button.</a:t>
            </a:r>
            <a:endParaRPr lang="en-US" sz="44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Other emails use a “new” button.</a:t>
            </a: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8000"/>
                </a:solidFill>
                <a:latin typeface="Noteworthy Bold"/>
                <a:cs typeface="Noteworthy Bold"/>
              </a:rPr>
              <a:t>Others use the symbol of an envelope.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endParaRPr lang="en-US" sz="1200" dirty="0">
              <a:solidFill>
                <a:srgbClr val="008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u="sng" dirty="0" err="1" smtClean="0">
                <a:solidFill>
                  <a:srgbClr val="000000"/>
                </a:solidFill>
                <a:latin typeface="Noteworthy Bold"/>
                <a:cs typeface="Noteworthy Bold"/>
              </a:rPr>
              <a:t>Mándame</a:t>
            </a:r>
            <a:r>
              <a:rPr lang="en-US" sz="4400" u="sng" dirty="0" smtClean="0">
                <a:solidFill>
                  <a:srgbClr val="000000"/>
                </a:solidFill>
                <a:latin typeface="Noteworthy Bold"/>
                <a:cs typeface="Noteworthy Bold"/>
              </a:rPr>
              <a:t> un “e-mail”</a:t>
            </a:r>
            <a:r>
              <a:rPr lang="en-US" sz="4400" dirty="0" smtClean="0">
                <a:solidFill>
                  <a:srgbClr val="000000"/>
                </a:solidFill>
                <a:latin typeface="Noteworthy Bold"/>
                <a:cs typeface="Noteworthy Bold"/>
              </a:rPr>
              <a:t>:  </a:t>
            </a:r>
            <a:endParaRPr lang="en-US" sz="4400" dirty="0" smtClean="0">
              <a:solidFill>
                <a:srgbClr val="000000"/>
              </a:solidFill>
              <a:latin typeface="Noteworthy Bold"/>
              <a:cs typeface="Noteworthy Bold"/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0000"/>
                </a:solidFill>
                <a:latin typeface="Noteworthy Bold"/>
                <a:cs typeface="Noteworthy Bold"/>
              </a:rPr>
              <a:t>	</a:t>
            </a:r>
            <a:r>
              <a:rPr lang="en-US" sz="4400" dirty="0" smtClean="0">
                <a:solidFill>
                  <a:srgbClr val="000000"/>
                </a:solidFill>
                <a:latin typeface="Noteworthy Bold"/>
                <a:cs typeface="Noteworthy Bold"/>
              </a:rPr>
              <a:t>ransommm@scsk12.org</a:t>
            </a:r>
            <a:endParaRPr lang="en-US" sz="4400" dirty="0" smtClean="0">
              <a:solidFill>
                <a:srgbClr val="000000"/>
              </a:solidFill>
              <a:latin typeface="Noteworthy Bold"/>
              <a:cs typeface="Noteworthy Bold"/>
            </a:endParaRPr>
          </a:p>
        </p:txBody>
      </p:sp>
    </p:spTree>
    <p:extLst>
      <p:ext uri="{BB962C8B-B14F-4D97-AF65-F5344CB8AC3E}">
        <p14:creationId xmlns:p14="http://schemas.microsoft.com/office/powerpoint/2010/main" val="1528562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256</Words>
  <Application>Microsoft Macintosh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DAY 6</vt:lpstr>
      <vt:lpstr>PowerPoint Presentation</vt:lpstr>
      <vt:lpstr>La agenda- 7th horas</vt:lpstr>
      <vt:lpstr>Practica a pronunciacion</vt:lpstr>
      <vt:lpstr>PP recordings</vt:lpstr>
      <vt:lpstr>WHEN TO TALK &amp; WHEN TO NOT</vt:lpstr>
      <vt:lpstr>PARTNER’S RECORD</vt:lpstr>
      <vt:lpstr>Write down your computer number in your notes.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6</dc:title>
  <dc:creator>Administrator</dc:creator>
  <cp:lastModifiedBy>Administrator</cp:lastModifiedBy>
  <cp:revision>6</cp:revision>
  <dcterms:created xsi:type="dcterms:W3CDTF">2019-01-14T01:20:09Z</dcterms:created>
  <dcterms:modified xsi:type="dcterms:W3CDTF">2019-01-14T01:48:09Z</dcterms:modified>
</cp:coreProperties>
</file>