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7" r:id="rId7"/>
    <p:sldId id="266" r:id="rId8"/>
    <p:sldId id="265" r:id="rId9"/>
    <p:sldId id="26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7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2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5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8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4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4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1E91-60D9-F94B-B07E-B3F6ACECA26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B2A7-8E16-4244-9C8E-B4F6EE394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9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TOMORROW WE BEGIN PUTTING YOUR TEXT BOOKS TOGETHER.</a:t>
            </a:r>
            <a:endParaRPr lang="en-US" sz="4800" dirty="0"/>
          </a:p>
          <a:p>
            <a:r>
              <a:rPr lang="en-US" sz="4800" dirty="0" smtClean="0"/>
              <a:t>BE SURE TO HAVE YOUR COMPOSTION BOOKS HERE TOMORROW.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1968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el catorce de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enero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2019</a:t>
            </a:r>
            <a:r>
              <a:rPr lang="en-US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  <a:endParaRPr lang="en-US" sz="3600" dirty="0" smtClean="0">
              <a:solidFill>
                <a:srgbClr val="660066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finish the transcription and complete a PAT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. I can tell/ask you what you need for class.</a:t>
            </a:r>
            <a:endParaRPr lang="en-US" sz="3600" dirty="0" smtClean="0">
              <a:solidFill>
                <a:srgbClr val="0000FF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Hazlo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ahora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/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Qué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escribe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 “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ele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i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be ere o”?</a:t>
            </a: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Qué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escribe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 										    						“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ce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o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eme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pe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u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te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a de o ere a”?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147454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660066"/>
                </a:solidFill>
                <a:latin typeface="Noteworthy Light"/>
                <a:cs typeface="Noteworthy Light"/>
              </a:rPr>
              <a:t>Contesta</a:t>
            </a:r>
            <a:endParaRPr lang="en-US" b="1" dirty="0">
              <a:solidFill>
                <a:srgbClr val="660066"/>
              </a:solidFill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oteworthy Light"/>
                <a:cs typeface="Noteworthy Light"/>
              </a:rPr>
              <a:t>L I b r o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Noteworthy Light"/>
                <a:cs typeface="Noteworthy Light"/>
              </a:rPr>
              <a:t>C o m p u t a d o r a</a:t>
            </a:r>
            <a:endParaRPr lang="en-US" sz="4400" b="1" dirty="0">
              <a:solidFill>
                <a:srgbClr val="FF0000"/>
              </a:solidFill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29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Noteworthy Light"/>
                <a:cs typeface="Noteworthy Light"/>
              </a:rPr>
              <a:t>La agenda- 3</a:t>
            </a:r>
            <a:r>
              <a:rPr lang="en-US" b="1" baseline="30000" dirty="0" smtClean="0">
                <a:latin typeface="Noteworthy Light"/>
                <a:cs typeface="Noteworthy Light"/>
              </a:rPr>
              <a:t>rd</a:t>
            </a:r>
            <a:r>
              <a:rPr lang="en-US" b="1" dirty="0" smtClean="0">
                <a:latin typeface="Noteworthy Light"/>
                <a:cs typeface="Noteworthy Light"/>
              </a:rPr>
              <a:t> 5</a:t>
            </a:r>
            <a:r>
              <a:rPr lang="en-US" b="1" baseline="30000" dirty="0" smtClean="0">
                <a:latin typeface="Noteworthy Light"/>
                <a:cs typeface="Noteworthy Light"/>
              </a:rPr>
              <a:t>th</a:t>
            </a:r>
            <a:r>
              <a:rPr lang="en-US" b="1" dirty="0" smtClean="0">
                <a:latin typeface="Noteworthy Light"/>
                <a:cs typeface="Noteworthy Light"/>
              </a:rPr>
              <a:t> 6</a:t>
            </a:r>
            <a:r>
              <a:rPr lang="en-US" b="1" baseline="30000" dirty="0" smtClean="0">
                <a:latin typeface="Noteworthy Light"/>
                <a:cs typeface="Noteworthy Light"/>
              </a:rPr>
              <a:t>th</a:t>
            </a:r>
            <a:r>
              <a:rPr lang="en-US" b="1" dirty="0" smtClean="0">
                <a:latin typeface="Noteworthy Light"/>
                <a:cs typeface="Noteworthy Light"/>
              </a:rPr>
              <a:t> </a:t>
            </a:r>
            <a:r>
              <a:rPr lang="en-US" b="1" dirty="0" err="1" smtClean="0">
                <a:latin typeface="Noteworthy Light"/>
                <a:cs typeface="Noteworthy Light"/>
              </a:rPr>
              <a:t>horas</a:t>
            </a:r>
            <a:endParaRPr lang="en-US" b="1" dirty="0"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400" b="1" dirty="0" err="1" smtClean="0">
                <a:latin typeface="Noteworthy Light"/>
                <a:cs typeface="Noteworthy Light"/>
              </a:rPr>
              <a:t>Hazlo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ahora</a:t>
            </a:r>
            <a:r>
              <a:rPr lang="en-US" sz="4400" b="1" dirty="0" smtClean="0">
                <a:latin typeface="Noteworthy Light"/>
                <a:cs typeface="Noteworthy Light"/>
              </a:rPr>
              <a:t> (</a:t>
            </a:r>
            <a:r>
              <a:rPr lang="en-US" sz="4400" b="1" dirty="0" err="1" smtClean="0">
                <a:latin typeface="Noteworthy Light"/>
                <a:cs typeface="Noteworthy Light"/>
              </a:rPr>
              <a:t>bellwork</a:t>
            </a:r>
            <a:r>
              <a:rPr lang="en-US" sz="4400" b="1" dirty="0" smtClean="0">
                <a:latin typeface="Noteworthy Light"/>
                <a:cs typeface="Noteworthy Light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latin typeface="Noteworthy Light"/>
                <a:cs typeface="Noteworthy Light"/>
              </a:rPr>
              <a:t> PAT (Performance </a:t>
            </a:r>
            <a:r>
              <a:rPr lang="en-US" sz="4400" b="1" dirty="0" err="1" smtClean="0">
                <a:latin typeface="Noteworthy Light"/>
                <a:cs typeface="Noteworthy Light"/>
              </a:rPr>
              <a:t>Accessment</a:t>
            </a:r>
            <a:r>
              <a:rPr lang="en-US" sz="4400" b="1" dirty="0" smtClean="0">
                <a:latin typeface="Noteworthy Light"/>
                <a:cs typeface="Noteworthy Light"/>
              </a:rPr>
              <a:t> Test)</a:t>
            </a:r>
          </a:p>
          <a:p>
            <a:pPr marL="514350" indent="-514350">
              <a:buAutoNum type="arabicPeriod"/>
            </a:pPr>
            <a:r>
              <a:rPr lang="en-US" sz="4400" b="1" dirty="0" err="1" smtClean="0">
                <a:latin typeface="Noteworthy Light"/>
                <a:cs typeface="Noteworthy Light"/>
              </a:rPr>
              <a:t>Practica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pronunciacion</a:t>
            </a:r>
            <a:endParaRPr lang="en-US" sz="4400" b="1" dirty="0" smtClean="0">
              <a:latin typeface="Noteworthy Light"/>
              <a:cs typeface="Noteworthy Light"/>
            </a:endParaRPr>
          </a:p>
          <a:p>
            <a:pPr marL="514350" indent="-514350">
              <a:buAutoNum type="arabicPeriod"/>
            </a:pPr>
            <a:r>
              <a:rPr lang="en-US" sz="4400" b="1" dirty="0" smtClean="0">
                <a:latin typeface="Noteworthy Light"/>
                <a:cs typeface="Noteworthy Light"/>
              </a:rPr>
              <a:t>¿</a:t>
            </a:r>
            <a:r>
              <a:rPr lang="en-US" sz="4400" b="1" dirty="0" err="1" smtClean="0">
                <a:latin typeface="Noteworthy Light"/>
                <a:cs typeface="Noteworthy Light"/>
              </a:rPr>
              <a:t>Qué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necesitas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para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clase</a:t>
            </a:r>
            <a:r>
              <a:rPr lang="en-US" sz="4400" b="1" dirty="0" smtClean="0">
                <a:latin typeface="Noteworthy Light"/>
                <a:cs typeface="Noteworthy Light"/>
              </a:rPr>
              <a:t>?</a:t>
            </a:r>
          </a:p>
          <a:p>
            <a:pPr marL="514350" indent="-514350">
              <a:buAutoNum type="arabicPeriod"/>
            </a:pPr>
            <a:endParaRPr lang="en-US" dirty="0"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041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PAT= Performance Assessment Test</a:t>
            </a:r>
            <a:endParaRPr lang="en-US" sz="4400" dirty="0" smtClean="0">
              <a:solidFill>
                <a:srgbClr val="660066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44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4400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Busca</a:t>
            </a:r>
            <a:r>
              <a:rPr lang="en-US" sz="44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“ Look for”  </a:t>
            </a:r>
            <a:r>
              <a:rPr lang="en-US" sz="4400" dirty="0" err="1" smtClean="0">
                <a:solidFill>
                  <a:srgbClr val="0000FF"/>
                </a:solidFill>
                <a:latin typeface="Noteworthy Bold"/>
                <a:cs typeface="Noteworthy Bold"/>
              </a:rPr>
              <a:t>tu</a:t>
            </a:r>
            <a:r>
              <a:rPr lang="en-US" sz="44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Noteworthy Bold"/>
                <a:cs typeface="Noteworthy Bold"/>
              </a:rPr>
              <a:t>computadora</a:t>
            </a:r>
            <a:r>
              <a:rPr lang="en-US" sz="44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00FF"/>
                </a:solidFill>
                <a:latin typeface="Noteworthy Bold"/>
                <a:cs typeface="Noteworthy Bold"/>
              </a:rPr>
              <a:t>Busca</a:t>
            </a:r>
            <a:r>
              <a:rPr lang="en-US" sz="44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“Look for” </a:t>
            </a:r>
            <a:r>
              <a:rPr lang="en-US" sz="4400" dirty="0" err="1" smtClean="0">
                <a:solidFill>
                  <a:srgbClr val="0000FF"/>
                </a:solidFill>
                <a:latin typeface="Noteworthy Bold"/>
                <a:cs typeface="Noteworthy Bold"/>
              </a:rPr>
              <a:t>tu</a:t>
            </a:r>
            <a:r>
              <a:rPr lang="en-US" sz="44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 PowerPoint.</a:t>
            </a:r>
            <a:r>
              <a:rPr lang="en-US" sz="44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 </a:t>
            </a:r>
            <a:endParaRPr lang="en-US" sz="4400" dirty="0" smtClean="0">
              <a:solidFill>
                <a:srgbClr val="0000FF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44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un “e-mail”</a:t>
            </a:r>
            <a:r>
              <a:rPr lang="en-US" sz="44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endParaRPr lang="en-US" sz="44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44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ransommm@scsk12.org</a:t>
            </a:r>
            <a:endParaRPr lang="en-US" sz="44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402648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err="1" smtClean="0"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latin typeface="Noteworthy Bold"/>
                <a:cs typeface="Noteworthy Bold"/>
              </a:rPr>
              <a:t> un e-mail</a:t>
            </a:r>
          </a:p>
          <a:p>
            <a:pPr marL="0" indent="0">
              <a:buNone/>
            </a:pPr>
            <a:endParaRPr lang="en-US" sz="1200" dirty="0" smtClean="0"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smtClean="0">
                <a:solidFill>
                  <a:srgbClr val="008000"/>
                </a:solidFill>
                <a:latin typeface="Noteworthy Bold"/>
                <a:cs typeface="Noteworthy Bold"/>
              </a:rPr>
              <a:t>Yahoo has a “compose” button.</a:t>
            </a:r>
            <a:endParaRPr lang="en-US" sz="44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Noteworthy Bold"/>
                <a:cs typeface="Noteworthy Bold"/>
              </a:rPr>
              <a:t>Other emails use a “new” button.</a:t>
            </a:r>
            <a:r>
              <a:rPr lang="en-US" sz="4400" dirty="0" smtClean="0">
                <a:solidFill>
                  <a:srgbClr val="008000"/>
                </a:solidFill>
                <a:latin typeface="Noteworthy Bold"/>
                <a:cs typeface="Noteworthy Bold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Noteworthy Bold"/>
                <a:cs typeface="Noteworthy Bold"/>
              </a:rPr>
              <a:t>Others use the symbol of an envelope.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err="1" smtClean="0">
                <a:solidFill>
                  <a:srgbClr val="000000"/>
                </a:solidFill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solidFill>
                  <a:srgbClr val="000000"/>
                </a:solidFill>
                <a:latin typeface="Noteworthy Bold"/>
                <a:cs typeface="Noteworthy Bold"/>
              </a:rPr>
              <a:t> un “e-mail”</a:t>
            </a:r>
            <a:r>
              <a:rPr lang="en-US" sz="4400" dirty="0" smtClean="0">
                <a:solidFill>
                  <a:srgbClr val="000000"/>
                </a:solidFill>
                <a:latin typeface="Noteworthy Bold"/>
                <a:cs typeface="Noteworthy Bold"/>
              </a:rPr>
              <a:t>:  </a:t>
            </a:r>
            <a:endParaRPr lang="en-US" sz="4400" dirty="0" smtClean="0">
              <a:solidFill>
                <a:srgbClr val="00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  <a:latin typeface="Noteworthy Bold"/>
                <a:cs typeface="Noteworthy Bold"/>
              </a:rPr>
              <a:t>	</a:t>
            </a:r>
            <a:r>
              <a:rPr lang="en-US" sz="4400" dirty="0" smtClean="0">
                <a:solidFill>
                  <a:srgbClr val="000000"/>
                </a:solidFill>
                <a:latin typeface="Noteworthy Bold"/>
                <a:cs typeface="Noteworthy Bold"/>
              </a:rPr>
              <a:t>ransommm@scsk12.org</a:t>
            </a:r>
            <a:endParaRPr lang="en-US" sz="4400" dirty="0" smtClean="0">
              <a:solidFill>
                <a:srgbClr val="000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38502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Attachments</a:t>
            </a:r>
            <a:endParaRPr lang="en-US" sz="4400" dirty="0" smtClean="0">
              <a:solidFill>
                <a:srgbClr val="660066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Yahoo uses a Paperclip symbol.</a:t>
            </a:r>
            <a:endParaRPr lang="en-US" sz="4400" dirty="0" smtClean="0">
              <a:solidFill>
                <a:schemeClr val="accent5">
                  <a:lumMod val="50000"/>
                </a:schemeClr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G-mail uses a “+”.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I have no idea what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icloud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 uses.</a:t>
            </a:r>
            <a:endParaRPr lang="en-US" sz="4400" dirty="0" smtClean="0">
              <a:solidFill>
                <a:schemeClr val="accent5">
                  <a:lumMod val="50000"/>
                </a:schemeClr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un “e-mail”</a:t>
            </a:r>
            <a:r>
              <a:rPr lang="en-US" sz="44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endParaRPr lang="en-US" sz="44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44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ransommm@scsk12.org</a:t>
            </a:r>
            <a:endParaRPr lang="en-US" sz="44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112843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latin typeface="Noteworthy Light"/>
              <a:cs typeface="Noteworthy Light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Noteworthy Light"/>
                <a:cs typeface="Noteworthy Light"/>
              </a:rPr>
              <a:t>PRONUNCIACIÓN</a:t>
            </a:r>
            <a:endParaRPr lang="en-US" sz="4800" dirty="0"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2974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1" dirty="0">
                <a:latin typeface="Noteworthy Light"/>
                <a:cs typeface="Noteworthy Light"/>
              </a:rPr>
              <a:t>¿</a:t>
            </a:r>
            <a:r>
              <a:rPr lang="en-US" b="1" dirty="0" err="1">
                <a:latin typeface="Noteworthy Light"/>
                <a:cs typeface="Noteworthy Light"/>
              </a:rPr>
              <a:t>Qué</a:t>
            </a:r>
            <a:r>
              <a:rPr lang="en-US" b="1" dirty="0">
                <a:latin typeface="Noteworthy Light"/>
                <a:cs typeface="Noteworthy Light"/>
              </a:rPr>
              <a:t> </a:t>
            </a:r>
            <a:r>
              <a:rPr lang="en-US" b="1" dirty="0" err="1">
                <a:latin typeface="Noteworthy Light"/>
                <a:cs typeface="Noteworthy Light"/>
              </a:rPr>
              <a:t>necesitas</a:t>
            </a:r>
            <a:r>
              <a:rPr lang="en-US" b="1" dirty="0">
                <a:latin typeface="Noteworthy Light"/>
                <a:cs typeface="Noteworthy Light"/>
              </a:rPr>
              <a:t> </a:t>
            </a:r>
            <a:r>
              <a:rPr lang="en-US" b="1" dirty="0" err="1">
                <a:latin typeface="Noteworthy Light"/>
                <a:cs typeface="Noteworthy Light"/>
              </a:rPr>
              <a:t>para</a:t>
            </a:r>
            <a:r>
              <a:rPr lang="en-US" b="1" dirty="0">
                <a:latin typeface="Noteworthy Light"/>
                <a:cs typeface="Noteworthy Light"/>
              </a:rPr>
              <a:t> </a:t>
            </a:r>
            <a:r>
              <a:rPr lang="en-US" b="1" dirty="0" err="1">
                <a:latin typeface="Noteworthy Light"/>
                <a:cs typeface="Noteworthy Light"/>
              </a:rPr>
              <a:t>clase</a:t>
            </a:r>
            <a:r>
              <a:rPr lang="en-US" b="1" dirty="0">
                <a:latin typeface="Noteworthy Light"/>
                <a:cs typeface="Noteworthy Light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latin typeface="Noteworthy Light"/>
                <a:cs typeface="Noteworthy Light"/>
              </a:rPr>
              <a:t>PARA LA CLASE DE ESPAÑOL NECESITO</a:t>
            </a:r>
            <a:r>
              <a:rPr lang="is-IS" sz="4800" b="1" dirty="0" smtClean="0">
                <a:latin typeface="Noteworthy Light"/>
                <a:cs typeface="Noteworthy Light"/>
              </a:rPr>
              <a:t>…..</a:t>
            </a:r>
            <a:endParaRPr lang="en-US" sz="4800" b="1" dirty="0"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87779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223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Day 6</vt:lpstr>
      <vt:lpstr>PowerPoint Presentation</vt:lpstr>
      <vt:lpstr>Contesta</vt:lpstr>
      <vt:lpstr>La agenda- 3rd 5th 6th horas</vt:lpstr>
      <vt:lpstr>PowerPoint Presentation</vt:lpstr>
      <vt:lpstr>PowerPoint Presentation</vt:lpstr>
      <vt:lpstr>PowerPoint Presentation</vt:lpstr>
      <vt:lpstr>PowerPoint Presentation</vt:lpstr>
      <vt:lpstr>¿Qué necesitas para clase?</vt:lpstr>
      <vt:lpstr>REQUERDA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</dc:title>
  <dc:creator>Administrator</dc:creator>
  <cp:lastModifiedBy>Administrator</cp:lastModifiedBy>
  <cp:revision>5</cp:revision>
  <dcterms:created xsi:type="dcterms:W3CDTF">2019-01-14T00:52:03Z</dcterms:created>
  <dcterms:modified xsi:type="dcterms:W3CDTF">2019-01-14T01:26:42Z</dcterms:modified>
</cp:coreProperties>
</file>