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7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6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3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4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6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9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B2B6-B9CD-9241-9997-E10B204FC83A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CD8D-7D1D-9B48-9A3E-825A2DB7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162"/>
            <a:ext cx="8229600" cy="5612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martes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el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nueve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 </a:t>
            </a:r>
            <a:r>
              <a:rPr lang="es-ES_tradnl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de enero</a:t>
            </a:r>
            <a:r>
              <a:rPr lang="es-ES_tradnl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2018</a:t>
            </a:r>
            <a:r>
              <a:rPr lang="en-US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</a:t>
            </a:r>
            <a:r>
              <a:rPr lang="en-US" dirty="0" smtClean="0">
                <a:solidFill>
                  <a:srgbClr val="0000FF"/>
                </a:solidFill>
                <a:latin typeface="Noteworthy Bold"/>
                <a:cs typeface="Noteworthy Bold"/>
              </a:rPr>
              <a:t>TLW understand how to use the recorder and record a PAT.</a:t>
            </a:r>
          </a:p>
          <a:p>
            <a:pPr marL="0" indent="0">
              <a:buNone/>
            </a:pPr>
            <a:endParaRPr lang="en-US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¿Ad</a:t>
            </a:r>
            <a:r>
              <a:rPr lang="es-ES_tradnl" dirty="0" smtClean="0">
                <a:solidFill>
                  <a:srgbClr val="FF0000"/>
                </a:solidFill>
                <a:latin typeface="Noteworthy Bold"/>
                <a:cs typeface="Noteworthy Bold"/>
              </a:rPr>
              <a:t>ónde vas con tu familia en el verano?</a:t>
            </a:r>
          </a:p>
          <a:p>
            <a:pPr marL="0" indent="0">
              <a:buNone/>
            </a:pPr>
            <a:endParaRPr lang="en-US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406655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Footlight MT Light"/>
                <a:cs typeface="Footlight MT Light"/>
              </a:rPr>
              <a:t>Noticias</a:t>
            </a:r>
            <a:endParaRPr lang="es-ES_tradnl" dirty="0">
              <a:latin typeface="Footlight MT Light"/>
              <a:cs typeface="Footlight MT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ootlight MT Light"/>
                <a:cs typeface="Footlight MT Light"/>
              </a:rPr>
              <a:t>Tutoring/Enrichment begins next Tuesday January 16</a:t>
            </a:r>
            <a:r>
              <a:rPr lang="en-US" baseline="30000" dirty="0" smtClean="0">
                <a:latin typeface="Footlight MT Light"/>
                <a:cs typeface="Footlight MT Light"/>
              </a:rPr>
              <a:t>th</a:t>
            </a:r>
            <a:r>
              <a:rPr lang="en-US" dirty="0" smtClean="0">
                <a:latin typeface="Footlight MT Light"/>
                <a:cs typeface="Footlight MT Light"/>
              </a:rPr>
              <a:t>.</a:t>
            </a:r>
          </a:p>
          <a:p>
            <a:r>
              <a:rPr lang="en-US" dirty="0" err="1" smtClean="0">
                <a:latin typeface="Footlight MT Light"/>
                <a:cs typeface="Footlight MT Light"/>
              </a:rPr>
              <a:t>Duolingo</a:t>
            </a:r>
            <a:r>
              <a:rPr lang="en-US" dirty="0" smtClean="0">
                <a:latin typeface="Footlight MT Light"/>
                <a:cs typeface="Footlight MT Light"/>
              </a:rPr>
              <a:t> due FRIDAY! YAAAAAY!!!</a:t>
            </a:r>
            <a:endParaRPr lang="en-US" dirty="0">
              <a:latin typeface="Footlight MT Light"/>
              <a:cs typeface="Footlight MT Light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82" y="5976598"/>
            <a:ext cx="873670" cy="76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0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¡Video!</a:t>
            </a:r>
            <a:endParaRPr lang="en-US" dirty="0">
              <a:latin typeface="Marker Felt"/>
              <a:cs typeface="Marker Fe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Vayas a mi sitio.  </a:t>
            </a:r>
          </a:p>
          <a:p>
            <a:pPr marL="0" indent="0">
              <a:buNone/>
            </a:pP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Haz clic en “links” .</a:t>
            </a:r>
          </a:p>
          <a:p>
            <a:pPr marL="0" indent="0">
              <a:buNone/>
            </a:pPr>
            <a:endParaRPr lang="es-ES_tradnl" dirty="0" smtClean="0">
              <a:latin typeface="Marker Felt"/>
              <a:cs typeface="Marker Felt"/>
            </a:endParaRPr>
          </a:p>
          <a:p>
            <a:pPr marL="0" indent="0">
              <a:buNone/>
            </a:pPr>
            <a:r>
              <a:rPr lang="es-ES_tradnl" dirty="0" smtClean="0">
                <a:latin typeface="Marker Felt"/>
                <a:cs typeface="Marker Felt"/>
              </a:rPr>
              <a:t>Haz clic en el video</a:t>
            </a:r>
            <a:r>
              <a:rPr lang="es-ES_tradnl" dirty="0" smtClean="0">
                <a:latin typeface="Marker Felt"/>
                <a:cs typeface="Marker Felt"/>
              </a:rPr>
              <a:t> “Free Day.”</a:t>
            </a:r>
            <a:endParaRPr lang="es-ES_tradnl" dirty="0"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337209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¡Parejas!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>
                <a:latin typeface="Chalkboard"/>
                <a:cs typeface="Chalkboard"/>
              </a:rPr>
              <a:t>Pregúntale a tu pareja las siguientes preguntas</a:t>
            </a:r>
            <a:r>
              <a:rPr lang="es-ES_tradnl" dirty="0" smtClean="0">
                <a:latin typeface="Chalkboard"/>
                <a:cs typeface="Chalkboard"/>
              </a:rPr>
              <a:t>.</a:t>
            </a:r>
          </a:p>
          <a:p>
            <a:pPr marL="0" indent="0">
              <a:buNone/>
            </a:pPr>
            <a:endParaRPr lang="es-ES_tradnl" dirty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</a:t>
            </a:r>
            <a:r>
              <a:rPr lang="es-ES_tradnl" dirty="0" smtClean="0">
                <a:latin typeface="Chalkboard"/>
                <a:cs typeface="Chalkboard"/>
              </a:rPr>
              <a:t>ómo te llamas?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¿Cuándo es tu cumpleaños?</a:t>
            </a:r>
            <a:endParaRPr lang="es-ES_tradnl" dirty="0" smtClean="0">
              <a:latin typeface="Chalkboard"/>
              <a:cs typeface="Chalkboard"/>
            </a:endParaRP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¿Cuántos años tienes?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¿De dónde eres?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¿Qué te gusta hacer?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¿Cómo eres?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después de la escuela?</a:t>
            </a:r>
          </a:p>
          <a:p>
            <a:pPr marL="514350" indent="-514350">
              <a:buAutoNum type="arabicPeriod"/>
            </a:pPr>
            <a:r>
              <a:rPr lang="es-ES_tradnl" dirty="0" smtClean="0">
                <a:latin typeface="Chalkboard"/>
                <a:cs typeface="Chalkboard"/>
              </a:rPr>
              <a:t>¿Adónde vas los fines de semana?</a:t>
            </a:r>
            <a:endParaRPr lang="es-ES_tradnl" dirty="0" smtClean="0">
              <a:latin typeface="Chalkboard"/>
              <a:cs typeface="Chalkboard"/>
            </a:endParaRPr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917811" cy="917811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39" y="5775683"/>
            <a:ext cx="917811" cy="91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6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156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Noticias</vt:lpstr>
      <vt:lpstr>¡Video!</vt:lpstr>
      <vt:lpstr>¡Parejas!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2018-01-09T17:22:42Z</dcterms:created>
  <dcterms:modified xsi:type="dcterms:W3CDTF">2018-01-09T17:44:32Z</dcterms:modified>
</cp:coreProperties>
</file>