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7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6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3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8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4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4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6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9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4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0B2B6-B9CD-9241-9997-E10B204FC83A}" type="datetimeFigureOut">
              <a:rPr lang="en-US" smtClean="0"/>
              <a:t>1/7/19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cHH_3zsvid4" TargetMode="External"/><Relationship Id="rId3" Type="http://schemas.openxmlformats.org/officeDocument/2006/relationships/hyperlink" Target="http://www.youtube.com/watch?v=cHH_3zsvid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162"/>
            <a:ext cx="8229600" cy="56120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martes el nueve de enero</a:t>
            </a:r>
            <a:r>
              <a:rPr lang="es-ES_tradnl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2018</a:t>
            </a:r>
            <a:r>
              <a:rPr lang="en-US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TLW understand how to use the recorder and record a PAT.</a:t>
            </a:r>
          </a:p>
          <a:p>
            <a:pPr marL="0" indent="0">
              <a:buNone/>
            </a:pPr>
            <a:endParaRPr lang="en-US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r>
              <a:rPr lang="es-ES_tradnl" dirty="0" smtClean="0">
                <a:solidFill>
                  <a:srgbClr val="FF0000"/>
                </a:solidFill>
                <a:latin typeface="Noteworthy Bold"/>
                <a:cs typeface="Noteworthy Bold"/>
              </a:rPr>
              <a:t>¿Qué haces con </a:t>
            </a:r>
            <a:r>
              <a:rPr lang="es-ES_tradnl" dirty="0" smtClean="0">
                <a:solidFill>
                  <a:srgbClr val="FF0000"/>
                </a:solidFill>
                <a:latin typeface="Noteworthy Bold"/>
                <a:cs typeface="Noteworthy Bold"/>
              </a:rPr>
              <a:t>tu familia en el verano?</a:t>
            </a:r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406655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Footlight MT Light"/>
                <a:cs typeface="Footlight MT Light"/>
              </a:rPr>
              <a:t>Noticias</a:t>
            </a:r>
            <a:endParaRPr lang="es-ES_tradnl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/>
                <a:cs typeface="Footlight MT Light"/>
              </a:rPr>
              <a:t>Tutoring/Enrichment begins next Tuesday January 16</a:t>
            </a:r>
            <a:r>
              <a:rPr lang="en-US" baseline="30000" dirty="0" smtClean="0">
                <a:latin typeface="Footlight MT Light"/>
                <a:cs typeface="Footlight MT Light"/>
              </a:rPr>
              <a:t>th</a:t>
            </a:r>
            <a:r>
              <a:rPr lang="en-US" dirty="0" smtClean="0">
                <a:latin typeface="Footlight MT Light"/>
                <a:cs typeface="Footlight MT Light"/>
              </a:rPr>
              <a:t>.</a:t>
            </a:r>
          </a:p>
          <a:p>
            <a:r>
              <a:rPr lang="en-US" dirty="0" err="1" smtClean="0">
                <a:latin typeface="Footlight MT Light"/>
                <a:cs typeface="Footlight MT Light"/>
              </a:rPr>
              <a:t>Duolingo</a:t>
            </a:r>
            <a:r>
              <a:rPr lang="en-US" dirty="0" smtClean="0">
                <a:latin typeface="Footlight MT Light"/>
                <a:cs typeface="Footlight MT Light"/>
              </a:rPr>
              <a:t> due FRIDAY! YAAAAAY!!!</a:t>
            </a:r>
            <a:endParaRPr lang="en-US" dirty="0">
              <a:latin typeface="Footlight MT Light"/>
              <a:cs typeface="Footlight MT Light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0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¡Video!</a:t>
            </a:r>
            <a:endParaRPr lang="en-US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www.youtube.com/watch?v</a:t>
            </a:r>
            <a:r>
              <a:rPr lang="en-US">
                <a:hlinkClick r:id="rId2"/>
              </a:rPr>
              <a:t>=cHH_3zsvid4</a:t>
            </a:r>
            <a:r>
              <a:rPr lang="es-ES_tradnl" smtClean="0">
                <a:latin typeface="Marker Felt"/>
                <a:cs typeface="Marker Felt"/>
                <a:hlinkClick r:id="rId3"/>
              </a:rPr>
              <a:t>.</a:t>
            </a:r>
            <a:endParaRPr lang="es-ES_tradnl" dirty="0" smtClean="0">
              <a:latin typeface="Marker Felt"/>
              <a:cs typeface="Marker Felt"/>
            </a:endParaRPr>
          </a:p>
          <a:p>
            <a:pPr marL="0" indent="0">
              <a:buNone/>
            </a:pPr>
            <a:endParaRPr lang="es-ES_tradnl" dirty="0" smtClean="0">
              <a:latin typeface="Marker Felt"/>
              <a:cs typeface="Marker Felt"/>
            </a:endParaRPr>
          </a:p>
          <a:p>
            <a:pPr marL="0" indent="0">
              <a:buNone/>
            </a:pPr>
            <a:r>
              <a:rPr lang="es-ES_tradnl" dirty="0" smtClean="0">
                <a:latin typeface="Marker Felt"/>
                <a:cs typeface="Marker Felt"/>
              </a:rPr>
              <a:t>Haz clic en el video “Free Day.”</a:t>
            </a:r>
            <a:endParaRPr lang="es-ES_tradnl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37209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¡Parejas!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Chalkboard"/>
                <a:cs typeface="Chalkboard"/>
              </a:rPr>
              <a:t>Pregúntale a tu pareja las siguientes preguntas.</a:t>
            </a:r>
          </a:p>
          <a:p>
            <a:pPr marL="0" indent="0">
              <a:buNone/>
            </a:pPr>
            <a:endParaRPr lang="es-ES_tradnl" dirty="0">
              <a:latin typeface="Chalkboard"/>
              <a:cs typeface="Chalkboard"/>
            </a:endParaRP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¿Cómo te llamas?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¿Cuándo es tu cumpleaños?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¿Cuántos años tienes?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¿De dónde eres?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¿Qué te gusta hacer?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¿Cómo eres?</a:t>
            </a:r>
          </a:p>
          <a:p>
            <a:pPr marL="514350" indent="-514350">
              <a:buAutoNum type="arabicPeriod"/>
            </a:pPr>
            <a:r>
              <a:rPr lang="es-ES_tradnl" dirty="0">
                <a:latin typeface="Chalkboard"/>
                <a:cs typeface="Chalkboard"/>
              </a:rPr>
              <a:t>¿Qué </a:t>
            </a:r>
            <a:r>
              <a:rPr lang="es-ES_tradnl" dirty="0" smtClean="0">
                <a:latin typeface="Chalkboard"/>
                <a:cs typeface="Chalkboard"/>
              </a:rPr>
              <a:t>haces después </a:t>
            </a:r>
            <a:r>
              <a:rPr lang="es-ES_tradnl" dirty="0" smtClean="0">
                <a:latin typeface="Chalkboard"/>
                <a:cs typeface="Chalkboard"/>
              </a:rPr>
              <a:t>de la escuela?</a:t>
            </a:r>
          </a:p>
          <a:p>
            <a:pPr marL="514350" indent="-514350">
              <a:buAutoNum type="arabicPeriod"/>
            </a:pPr>
            <a:r>
              <a:rPr lang="es-ES_tradnl" dirty="0">
                <a:latin typeface="Chalkboard"/>
                <a:cs typeface="Chalkboard"/>
              </a:rPr>
              <a:t>¿Qué </a:t>
            </a:r>
            <a:r>
              <a:rPr lang="es-ES_tradnl" dirty="0" smtClean="0">
                <a:latin typeface="Chalkboard"/>
                <a:cs typeface="Chalkboard"/>
              </a:rPr>
              <a:t>haces los </a:t>
            </a:r>
            <a:r>
              <a:rPr lang="es-ES_tradnl" dirty="0" smtClean="0">
                <a:latin typeface="Chalkboard"/>
                <a:cs typeface="Chalkboard"/>
              </a:rPr>
              <a:t>fines de semana?</a:t>
            </a: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917811" cy="917811"/>
          </a:xfrm>
          <a:prstGeom prst="rect">
            <a:avLst/>
          </a:prstGeom>
        </p:spPr>
      </p:pic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339" y="5775683"/>
            <a:ext cx="917811" cy="91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6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2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154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Noticias</vt:lpstr>
      <vt:lpstr>¡Video!</vt:lpstr>
      <vt:lpstr>¡Parejas!</vt:lpstr>
      <vt:lpstr>Simon Dice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Administrator</cp:lastModifiedBy>
  <cp:revision>3</cp:revision>
  <dcterms:created xsi:type="dcterms:W3CDTF">2018-01-09T17:22:42Z</dcterms:created>
  <dcterms:modified xsi:type="dcterms:W3CDTF">2019-01-08T02:05:12Z</dcterms:modified>
</cp:coreProperties>
</file>