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0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2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3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9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8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3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0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4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4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1B43-416D-4943-8FDC-87D5EA235BF3}" type="datetimeFigureOut">
              <a:rPr lang="en-US" smtClean="0"/>
              <a:t>1/9/19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84E6F-7D14-1E42-BFCB-F2756A291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162"/>
            <a:ext cx="8229600" cy="5612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lunes </a:t>
            </a:r>
            <a:r>
              <a:rPr lang="es-ES_tradnl" u="sng" smtClean="0">
                <a:solidFill>
                  <a:srgbClr val="660066"/>
                </a:solidFill>
                <a:latin typeface="Noteworthy Bold"/>
                <a:cs typeface="Noteworthy Bold"/>
              </a:rPr>
              <a:t>el siete de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enero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2018</a:t>
            </a:r>
            <a:r>
              <a:rPr lang="en-US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understand the EOC and STAMP tests.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¿Cuál es tu propósito en la clase de español para 2018?</a:t>
            </a:r>
            <a:endParaRPr lang="es-ES_tradnl" dirty="0">
              <a:latin typeface="Noteworthy Bold"/>
              <a:cs typeface="Noteworthy Bold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159950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Footlight MT Light"/>
                <a:cs typeface="Footlight MT Light"/>
              </a:rPr>
              <a:t>Noticias</a:t>
            </a:r>
            <a:endParaRPr lang="es-ES_tradnl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Tutoring/Enrichment begins next Tuesday January 16</a:t>
            </a:r>
            <a:r>
              <a:rPr lang="en-US" baseline="30000" dirty="0" smtClean="0">
                <a:latin typeface="Footlight MT Light"/>
                <a:cs typeface="Footlight MT Light"/>
              </a:rPr>
              <a:t>th</a:t>
            </a:r>
            <a:r>
              <a:rPr lang="en-US" dirty="0" smtClean="0">
                <a:latin typeface="Footlight MT Light"/>
                <a:cs typeface="Footlight MT Light"/>
              </a:rPr>
              <a:t>.</a:t>
            </a:r>
          </a:p>
          <a:p>
            <a:r>
              <a:rPr lang="en-US" dirty="0" err="1" smtClean="0">
                <a:latin typeface="Footlight MT Light"/>
                <a:cs typeface="Footlight MT Light"/>
              </a:rPr>
              <a:t>Duolingo</a:t>
            </a:r>
            <a:r>
              <a:rPr lang="en-US" dirty="0" smtClean="0">
                <a:latin typeface="Footlight MT Light"/>
                <a:cs typeface="Footlight MT Light"/>
              </a:rPr>
              <a:t> due FRIDAY! YAAAAAY!!!</a:t>
            </a:r>
            <a:endParaRPr lang="en-US" dirty="0">
              <a:latin typeface="Footlight MT Light"/>
              <a:cs typeface="Footlight MT Light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¡Video!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to my website.  </a:t>
            </a:r>
          </a:p>
          <a:p>
            <a:pPr marL="0" indent="0">
              <a:buNone/>
            </a:pPr>
            <a:r>
              <a:rPr lang="en-US" dirty="0" smtClean="0"/>
              <a:t>Click on links.</a:t>
            </a:r>
          </a:p>
          <a:p>
            <a:pPr marL="0" indent="0">
              <a:buNone/>
            </a:pPr>
            <a:r>
              <a:rPr lang="en-US" smtClean="0"/>
              <a:t>Click </a:t>
            </a:r>
            <a:r>
              <a:rPr lang="en-US" dirty="0" smtClean="0"/>
              <a:t>the “</a:t>
            </a:r>
            <a:r>
              <a:rPr lang="en-US" dirty="0" err="1" smtClean="0"/>
              <a:t>Bodak</a:t>
            </a:r>
            <a:r>
              <a:rPr lang="en-US" dirty="0" smtClean="0"/>
              <a:t> Yellow” video.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8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¡Parejas!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Chalkboard"/>
                <a:cs typeface="Chalkboard"/>
              </a:rPr>
              <a:t>Pregúntale a tu pareja las siguientes preguntas.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halkboard"/>
                <a:cs typeface="Chalkboard"/>
              </a:rPr>
              <a:t>What was the latest you slept over break?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halkboard"/>
                <a:cs typeface="Chalkboard"/>
              </a:rPr>
              <a:t>Did you travel out of town?  If so, where?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halkboard"/>
                <a:cs typeface="Chalkboard"/>
              </a:rPr>
              <a:t>What was the best gift you received?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halkboard"/>
                <a:cs typeface="Chalkboard"/>
              </a:rPr>
              <a:t>Who did you spend the most time with?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halkboard"/>
                <a:cs typeface="Chalkboard"/>
              </a:rPr>
              <a:t>What was the best movie/show you watched?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halkboard"/>
                <a:cs typeface="Chalkboard"/>
              </a:rPr>
              <a:t>If you had two more days of break, what would you do?</a:t>
            </a: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917811" cy="917811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72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253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EOC </a:t>
            </a:r>
            <a:r>
              <a:rPr lang="en-US" dirty="0" err="1" smtClean="0">
                <a:latin typeface="Chalkboard"/>
                <a:cs typeface="Chalkboard"/>
              </a:rPr>
              <a:t>vs</a:t>
            </a:r>
            <a:r>
              <a:rPr lang="en-US" dirty="0" smtClean="0">
                <a:latin typeface="Chalkboard"/>
                <a:cs typeface="Chalkboard"/>
              </a:rPr>
              <a:t> STAMP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s-ES_tradnl" sz="2400" dirty="0" smtClean="0">
                <a:latin typeface="Chalkboard"/>
                <a:cs typeface="Chalkboard"/>
              </a:rPr>
              <a:t>Copia esta información en la gráfica, por favor. </a:t>
            </a:r>
            <a:endParaRPr lang="es-ES_tradnl" sz="2400" dirty="0">
              <a:latin typeface="Chalkboard"/>
              <a:cs typeface="Chalkboard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78733"/>
              </p:ext>
            </p:extLst>
          </p:nvPr>
        </p:nvGraphicFramePr>
        <p:xfrm>
          <a:off x="1524000" y="2106578"/>
          <a:ext cx="6096000" cy="4058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4470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odern No. 20"/>
                          <a:cs typeface="Modern No. 20"/>
                        </a:rPr>
                        <a:t>EOC</a:t>
                      </a:r>
                      <a:endParaRPr lang="en-US" b="1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odern No. 20"/>
                          <a:cs typeface="Modern No. 20"/>
                        </a:rPr>
                        <a:t>STAMP</a:t>
                      </a:r>
                      <a:endParaRPr lang="en-US" b="1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Paper-based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Computer based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Curriculum</a:t>
                      </a:r>
                      <a:r>
                        <a:rPr lang="en-US" baseline="0" dirty="0" smtClean="0">
                          <a:latin typeface="Modern No. 20"/>
                          <a:cs typeface="Modern No. 20"/>
                        </a:rPr>
                        <a:t> based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Non</a:t>
                      </a:r>
                      <a:r>
                        <a:rPr lang="en-US" baseline="0" dirty="0" smtClean="0">
                          <a:latin typeface="Modern No. 20"/>
                          <a:cs typeface="Modern No. 20"/>
                        </a:rPr>
                        <a:t> curriculum based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Timed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Not timed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07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Need to score</a:t>
                      </a:r>
                      <a:r>
                        <a:rPr lang="en-US" baseline="0" dirty="0" smtClean="0">
                          <a:latin typeface="Modern No. 20"/>
                          <a:cs typeface="Modern No. 20"/>
                        </a:rPr>
                        <a:t> C or above to receive credit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Need to score Intermediate Low</a:t>
                      </a:r>
                      <a:r>
                        <a:rPr lang="en-US" baseline="0" dirty="0" smtClean="0">
                          <a:latin typeface="Modern No. 20"/>
                          <a:cs typeface="Modern No. 20"/>
                        </a:rPr>
                        <a:t> (counts as an assessment grade for class) but does not affect receiving the credit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9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Reading/Writing/Speaking</a:t>
                      </a:r>
                      <a:endParaRPr lang="en-US" dirty="0">
                        <a:latin typeface="Modern No. 20"/>
                        <a:cs typeface="Modern No. 2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odern No. 20"/>
                          <a:cs typeface="Modern No. 20"/>
                        </a:rPr>
                        <a:t>Reading/LISTENING/Writing/Speaking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39" y="5775683"/>
            <a:ext cx="917811" cy="91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2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17300"/>
          </a:xfrm>
        </p:spPr>
        <p:txBody>
          <a:bodyPr>
            <a:normAutofit/>
          </a:bodyPr>
          <a:lstStyle/>
          <a:p>
            <a:pPr algn="l"/>
            <a:r>
              <a:rPr lang="es-ES_tradnl" sz="2800" b="1" u="sng" dirty="0" smtClean="0">
                <a:latin typeface="Century Gothic"/>
                <a:cs typeface="Century Gothic"/>
              </a:rPr>
              <a:t>Escribir – La foto</a:t>
            </a:r>
            <a:br>
              <a:rPr lang="es-ES_tradnl" sz="2800" b="1" u="sng" dirty="0" smtClean="0">
                <a:latin typeface="Century Gothic"/>
                <a:cs typeface="Century Gothic"/>
              </a:rPr>
            </a:br>
            <a:r>
              <a:rPr lang="es-ES_tradnl" sz="2800" dirty="0" smtClean="0">
                <a:latin typeface="Century Gothic"/>
                <a:cs typeface="Century Gothic"/>
              </a:rPr>
              <a:t>1. Saquen una hoja de papel.</a:t>
            </a:r>
            <a:br>
              <a:rPr lang="es-ES_tradnl" sz="2800" dirty="0" smtClean="0">
                <a:latin typeface="Century Gothic"/>
                <a:cs typeface="Century Gothic"/>
              </a:rPr>
            </a:br>
            <a:r>
              <a:rPr lang="es-ES_tradnl" sz="2800" dirty="0" smtClean="0">
                <a:latin typeface="Century Gothic"/>
                <a:cs typeface="Century Gothic"/>
              </a:rPr>
              <a:t>2. Mira la foto. </a:t>
            </a:r>
            <a:br>
              <a:rPr lang="es-ES_tradnl" sz="2800" dirty="0" smtClean="0">
                <a:latin typeface="Century Gothic"/>
                <a:cs typeface="Century Gothic"/>
              </a:rPr>
            </a:br>
            <a:r>
              <a:rPr lang="es-ES_tradnl" sz="2800" dirty="0" smtClean="0">
                <a:latin typeface="Century Gothic"/>
                <a:cs typeface="Century Gothic"/>
              </a:rPr>
              <a:t>3. Escribe tanto como puedes sobre la foto en español.</a:t>
            </a:r>
            <a:br>
              <a:rPr lang="es-ES_tradnl" sz="2800" dirty="0" smtClean="0">
                <a:latin typeface="Century Gothic"/>
                <a:cs typeface="Century Gothic"/>
              </a:rPr>
            </a:br>
            <a:r>
              <a:rPr lang="es-ES_tradnl" sz="2800" dirty="0" smtClean="0">
                <a:latin typeface="Century Gothic"/>
                <a:cs typeface="Century Gothic"/>
              </a:rPr>
              <a:t>4.  Entrega tu papel. </a:t>
            </a:r>
            <a:endParaRPr lang="es-ES_tradnl" sz="2800" dirty="0">
              <a:latin typeface="Century Gothic"/>
              <a:cs typeface="Century Gothic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581" y="3662323"/>
            <a:ext cx="4490839" cy="2798868"/>
          </a:xfrm>
          <a:prstGeom prst="rect">
            <a:avLst/>
          </a:prstGeom>
        </p:spPr>
      </p:pic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39" y="5775683"/>
            <a:ext cx="917811" cy="91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3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229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Noticias</vt:lpstr>
      <vt:lpstr>¡Video!</vt:lpstr>
      <vt:lpstr>¡Parejas!</vt:lpstr>
      <vt:lpstr>EOC vs STAMP Copia esta información en la gráfica, por favor. </vt:lpstr>
      <vt:lpstr>Escribir – La foto 1. Saquen una hoja de papel. 2. Mira la foto.  3. Escribe tanto como puedes sobre la foto en español. 4.  Entrega tu papel.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Administrator</cp:lastModifiedBy>
  <cp:revision>8</cp:revision>
  <dcterms:created xsi:type="dcterms:W3CDTF">2018-01-08T17:27:49Z</dcterms:created>
  <dcterms:modified xsi:type="dcterms:W3CDTF">2019-01-09T18:14:02Z</dcterms:modified>
</cp:coreProperties>
</file>