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5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5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6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2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6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4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9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4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0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A434-5A63-5148-B428-E79FD872545C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FB83-D2DD-764B-B064-2C7C33C9A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el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veintiuno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de enero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peer evaluate performance, analyze results and determine, plan of action. Will use </a:t>
            </a:r>
            <a:r>
              <a:rPr lang="en-US" sz="3600" dirty="0" err="1" smtClean="0">
                <a:solidFill>
                  <a:srgbClr val="0000FF"/>
                </a:solidFill>
                <a:latin typeface="Noteworthy Bold"/>
                <a:cs typeface="Noteworthy Bold"/>
              </a:rPr>
              <a:t>spanish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 to determine familial relations.</a:t>
            </a:r>
            <a:endParaRPr lang="en-US" sz="3600" dirty="0" smtClean="0">
              <a:solidFill>
                <a:srgbClr val="0000FF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Hazlo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ahora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- answer in full sentences in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espanol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. 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La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madre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de mi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madre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quien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La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hermana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de mi padre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quien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3. La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tia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de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hermano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quien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301930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. La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madre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de mi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madre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mi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abuela</a:t>
            </a:r>
            <a:r>
              <a:rPr lang="en-US" sz="4800" dirty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  <a:endParaRPr lang="en-US" sz="48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	2. La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hermana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de mi padre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mi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tía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3. La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tía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de mi 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hermano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mi </a:t>
            </a:r>
            <a:r>
              <a:rPr lang="en-US" sz="48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tía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384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Hazlo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endParaRPr lang="en-US" dirty="0" smtClean="0"/>
          </a:p>
          <a:p>
            <a:r>
              <a:rPr lang="en-US" dirty="0" smtClean="0"/>
              <a:t>Missing tests</a:t>
            </a:r>
          </a:p>
          <a:p>
            <a:r>
              <a:rPr lang="en-US" dirty="0" err="1" smtClean="0"/>
              <a:t>Edit,analize</a:t>
            </a:r>
            <a:r>
              <a:rPr lang="en-US" dirty="0" smtClean="0"/>
              <a:t>, evaluate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4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test results..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Divide the number of how many you didn’t know at all by 3. </a:t>
            </a:r>
          </a:p>
          <a:p>
            <a:pPr marL="0" indent="0">
              <a:buNone/>
            </a:pPr>
            <a:r>
              <a:rPr lang="en-US" dirty="0" smtClean="0"/>
              <a:t>That is how you try to master each night.</a:t>
            </a:r>
          </a:p>
          <a:p>
            <a:pPr marL="0" indent="0">
              <a:buNone/>
            </a:pPr>
            <a:r>
              <a:rPr lang="en-US" dirty="0" smtClean="0"/>
              <a:t>Divide the number of misspelled by 3.</a:t>
            </a:r>
          </a:p>
          <a:p>
            <a:pPr marL="0" indent="0">
              <a:buNone/>
            </a:pPr>
            <a:r>
              <a:rPr lang="en-US" dirty="0" smtClean="0"/>
              <a:t>That is how many you must master each night.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7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oraciones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Cuántas</a:t>
            </a:r>
            <a:r>
              <a:rPr lang="en-US" dirty="0" smtClean="0"/>
              <a:t> personas hay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nuclear?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Cuántas</a:t>
            </a:r>
            <a:r>
              <a:rPr lang="en-US" dirty="0" smtClean="0"/>
              <a:t> personas hay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extendida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vives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smtClean="0"/>
              <a:t>Cómo</a:t>
            </a:r>
            <a:r>
              <a:rPr lang="en-US" dirty="0" smtClean="0"/>
              <a:t> se llama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conquien</a:t>
            </a:r>
            <a:r>
              <a:rPr lang="en-US" dirty="0" smtClean="0"/>
              <a:t> </a:t>
            </a:r>
            <a:r>
              <a:rPr lang="en-US" dirty="0" err="1" smtClean="0"/>
              <a:t>vives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Quienes</a:t>
            </a:r>
            <a:r>
              <a:rPr lang="en-US" dirty="0" smtClean="0"/>
              <a:t> 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3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155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La agenda</vt:lpstr>
      <vt:lpstr>Analyze test results..</vt:lpstr>
      <vt:lpstr>Completa las oraciones.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2019-01-22T03:09:21Z</dcterms:created>
  <dcterms:modified xsi:type="dcterms:W3CDTF">2019-01-22T03:20:14Z</dcterms:modified>
</cp:coreProperties>
</file>