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12"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4C7ED-1D44-6141-88B0-B46BB2499319}" type="datetimeFigureOut">
              <a:rPr lang="en-US" smtClean="0"/>
              <a:t>1/11/19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D15C12-AE89-5340-8B29-F06DB274B9AB}" type="slidenum">
              <a:rPr lang="en-US" smtClean="0"/>
              <a:t>‹#›</a:t>
            </a:fld>
            <a:endParaRPr lang="en-US"/>
          </a:p>
        </p:txBody>
      </p:sp>
    </p:spTree>
    <p:extLst>
      <p:ext uri="{BB962C8B-B14F-4D97-AF65-F5344CB8AC3E}">
        <p14:creationId xmlns:p14="http://schemas.microsoft.com/office/powerpoint/2010/main" val="30578757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8A4FAF-9D64-EA49-8FB1-7BCD3C47A855}" type="slidenum">
              <a:rPr lang="en-US" smtClean="0"/>
              <a:t>1</a:t>
            </a:fld>
            <a:endParaRPr lang="en-US"/>
          </a:p>
        </p:txBody>
      </p:sp>
    </p:spTree>
    <p:extLst>
      <p:ext uri="{BB962C8B-B14F-4D97-AF65-F5344CB8AC3E}">
        <p14:creationId xmlns:p14="http://schemas.microsoft.com/office/powerpoint/2010/main" val="50983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2FB6EE-49CF-4143-ABA5-A61C60BB515A}"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4A016-734E-B748-AA3E-64E2BBFA974D}" type="slidenum">
              <a:rPr lang="en-US" smtClean="0"/>
              <a:t>‹#›</a:t>
            </a:fld>
            <a:endParaRPr lang="en-US"/>
          </a:p>
        </p:txBody>
      </p:sp>
    </p:spTree>
    <p:extLst>
      <p:ext uri="{BB962C8B-B14F-4D97-AF65-F5344CB8AC3E}">
        <p14:creationId xmlns:p14="http://schemas.microsoft.com/office/powerpoint/2010/main" val="450044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2FB6EE-49CF-4143-ABA5-A61C60BB515A}"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4A016-734E-B748-AA3E-64E2BBFA974D}" type="slidenum">
              <a:rPr lang="en-US" smtClean="0"/>
              <a:t>‹#›</a:t>
            </a:fld>
            <a:endParaRPr lang="en-US"/>
          </a:p>
        </p:txBody>
      </p:sp>
    </p:spTree>
    <p:extLst>
      <p:ext uri="{BB962C8B-B14F-4D97-AF65-F5344CB8AC3E}">
        <p14:creationId xmlns:p14="http://schemas.microsoft.com/office/powerpoint/2010/main" val="3650230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2FB6EE-49CF-4143-ABA5-A61C60BB515A}"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4A016-734E-B748-AA3E-64E2BBFA974D}" type="slidenum">
              <a:rPr lang="en-US" smtClean="0"/>
              <a:t>‹#›</a:t>
            </a:fld>
            <a:endParaRPr lang="en-US"/>
          </a:p>
        </p:txBody>
      </p:sp>
    </p:spTree>
    <p:extLst>
      <p:ext uri="{BB962C8B-B14F-4D97-AF65-F5344CB8AC3E}">
        <p14:creationId xmlns:p14="http://schemas.microsoft.com/office/powerpoint/2010/main" val="2143793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2FB6EE-49CF-4143-ABA5-A61C60BB515A}"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4A016-734E-B748-AA3E-64E2BBFA974D}" type="slidenum">
              <a:rPr lang="en-US" smtClean="0"/>
              <a:t>‹#›</a:t>
            </a:fld>
            <a:endParaRPr lang="en-US"/>
          </a:p>
        </p:txBody>
      </p:sp>
    </p:spTree>
    <p:extLst>
      <p:ext uri="{BB962C8B-B14F-4D97-AF65-F5344CB8AC3E}">
        <p14:creationId xmlns:p14="http://schemas.microsoft.com/office/powerpoint/2010/main" val="290337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2FB6EE-49CF-4143-ABA5-A61C60BB515A}" type="datetimeFigureOut">
              <a:rPr lang="en-US" smtClean="0"/>
              <a:t>1/11/19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4A016-734E-B748-AA3E-64E2BBFA974D}" type="slidenum">
              <a:rPr lang="en-US" smtClean="0"/>
              <a:t>‹#›</a:t>
            </a:fld>
            <a:endParaRPr lang="en-US"/>
          </a:p>
        </p:txBody>
      </p:sp>
    </p:spTree>
    <p:extLst>
      <p:ext uri="{BB962C8B-B14F-4D97-AF65-F5344CB8AC3E}">
        <p14:creationId xmlns:p14="http://schemas.microsoft.com/office/powerpoint/2010/main" val="1835206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2FB6EE-49CF-4143-ABA5-A61C60BB515A}" type="datetimeFigureOut">
              <a:rPr lang="en-US" smtClean="0"/>
              <a:t>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4A016-734E-B748-AA3E-64E2BBFA974D}" type="slidenum">
              <a:rPr lang="en-US" smtClean="0"/>
              <a:t>‹#›</a:t>
            </a:fld>
            <a:endParaRPr lang="en-US"/>
          </a:p>
        </p:txBody>
      </p:sp>
    </p:spTree>
    <p:extLst>
      <p:ext uri="{BB962C8B-B14F-4D97-AF65-F5344CB8AC3E}">
        <p14:creationId xmlns:p14="http://schemas.microsoft.com/office/powerpoint/2010/main" val="791483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2FB6EE-49CF-4143-ABA5-A61C60BB515A}" type="datetimeFigureOut">
              <a:rPr lang="en-US" smtClean="0"/>
              <a:t>1/11/19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24A016-734E-B748-AA3E-64E2BBFA974D}" type="slidenum">
              <a:rPr lang="en-US" smtClean="0"/>
              <a:t>‹#›</a:t>
            </a:fld>
            <a:endParaRPr lang="en-US"/>
          </a:p>
        </p:txBody>
      </p:sp>
    </p:spTree>
    <p:extLst>
      <p:ext uri="{BB962C8B-B14F-4D97-AF65-F5344CB8AC3E}">
        <p14:creationId xmlns:p14="http://schemas.microsoft.com/office/powerpoint/2010/main" val="4269293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2FB6EE-49CF-4143-ABA5-A61C60BB515A}" type="datetimeFigureOut">
              <a:rPr lang="en-US" smtClean="0"/>
              <a:t>1/11/19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24A016-734E-B748-AA3E-64E2BBFA974D}" type="slidenum">
              <a:rPr lang="en-US" smtClean="0"/>
              <a:t>‹#›</a:t>
            </a:fld>
            <a:endParaRPr lang="en-US"/>
          </a:p>
        </p:txBody>
      </p:sp>
    </p:spTree>
    <p:extLst>
      <p:ext uri="{BB962C8B-B14F-4D97-AF65-F5344CB8AC3E}">
        <p14:creationId xmlns:p14="http://schemas.microsoft.com/office/powerpoint/2010/main" val="3069738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2FB6EE-49CF-4143-ABA5-A61C60BB515A}" type="datetimeFigureOut">
              <a:rPr lang="en-US" smtClean="0"/>
              <a:t>1/11/19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24A016-734E-B748-AA3E-64E2BBFA974D}" type="slidenum">
              <a:rPr lang="en-US" smtClean="0"/>
              <a:t>‹#›</a:t>
            </a:fld>
            <a:endParaRPr lang="en-US"/>
          </a:p>
        </p:txBody>
      </p:sp>
    </p:spTree>
    <p:extLst>
      <p:ext uri="{BB962C8B-B14F-4D97-AF65-F5344CB8AC3E}">
        <p14:creationId xmlns:p14="http://schemas.microsoft.com/office/powerpoint/2010/main" val="1229168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2FB6EE-49CF-4143-ABA5-A61C60BB515A}" type="datetimeFigureOut">
              <a:rPr lang="en-US" smtClean="0"/>
              <a:t>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4A016-734E-B748-AA3E-64E2BBFA974D}" type="slidenum">
              <a:rPr lang="en-US" smtClean="0"/>
              <a:t>‹#›</a:t>
            </a:fld>
            <a:endParaRPr lang="en-US"/>
          </a:p>
        </p:txBody>
      </p:sp>
    </p:spTree>
    <p:extLst>
      <p:ext uri="{BB962C8B-B14F-4D97-AF65-F5344CB8AC3E}">
        <p14:creationId xmlns:p14="http://schemas.microsoft.com/office/powerpoint/2010/main" val="2393111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2FB6EE-49CF-4143-ABA5-A61C60BB515A}" type="datetimeFigureOut">
              <a:rPr lang="en-US" smtClean="0"/>
              <a:t>1/11/19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4A016-734E-B748-AA3E-64E2BBFA974D}" type="slidenum">
              <a:rPr lang="en-US" smtClean="0"/>
              <a:t>‹#›</a:t>
            </a:fld>
            <a:endParaRPr lang="en-US"/>
          </a:p>
        </p:txBody>
      </p:sp>
    </p:spTree>
    <p:extLst>
      <p:ext uri="{BB962C8B-B14F-4D97-AF65-F5344CB8AC3E}">
        <p14:creationId xmlns:p14="http://schemas.microsoft.com/office/powerpoint/2010/main" val="10140430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2FB6EE-49CF-4143-ABA5-A61C60BB515A}" type="datetimeFigureOut">
              <a:rPr lang="en-US" smtClean="0"/>
              <a:t>1/11/19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24A016-734E-B748-AA3E-64E2BBFA974D}" type="slidenum">
              <a:rPr lang="en-US" smtClean="0"/>
              <a:t>‹#›</a:t>
            </a:fld>
            <a:endParaRPr lang="en-US"/>
          </a:p>
        </p:txBody>
      </p:sp>
    </p:spTree>
    <p:extLst>
      <p:ext uri="{BB962C8B-B14F-4D97-AF65-F5344CB8AC3E}">
        <p14:creationId xmlns:p14="http://schemas.microsoft.com/office/powerpoint/2010/main" val="560840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600" y="513681"/>
            <a:ext cx="8432800" cy="5851401"/>
          </a:xfrm>
        </p:spPr>
        <p:txBody>
          <a:bodyPr>
            <a:noAutofit/>
          </a:bodyPr>
          <a:lstStyle/>
          <a:p>
            <a:pPr marL="0" indent="0">
              <a:buNone/>
            </a:pPr>
            <a:r>
              <a:rPr lang="es-ES_tradnl" b="1" u="sng" dirty="0" smtClean="0">
                <a:solidFill>
                  <a:srgbClr val="660066"/>
                </a:solidFill>
                <a:latin typeface="Marker Felt"/>
                <a:cs typeface="Marker Felt"/>
              </a:rPr>
              <a:t>Fecha: </a:t>
            </a:r>
            <a:r>
              <a:rPr lang="es-ES_tradnl" dirty="0" smtClean="0">
                <a:solidFill>
                  <a:srgbClr val="660066"/>
                </a:solidFill>
                <a:latin typeface="Marker Felt"/>
                <a:cs typeface="Marker Felt"/>
              </a:rPr>
              <a:t>Hoy es </a:t>
            </a:r>
            <a:r>
              <a:rPr lang="es-ES_tradnl" u="sng" dirty="0" smtClean="0">
                <a:solidFill>
                  <a:srgbClr val="660066"/>
                </a:solidFill>
                <a:latin typeface="Marker Felt"/>
                <a:cs typeface="Marker Felt"/>
              </a:rPr>
              <a:t>viernes </a:t>
            </a:r>
            <a:r>
              <a:rPr lang="es-ES_tradnl" u="sng" dirty="0" smtClean="0">
                <a:solidFill>
                  <a:srgbClr val="660066"/>
                </a:solidFill>
                <a:latin typeface="Marker Felt"/>
                <a:cs typeface="Marker Felt"/>
                <a:sym typeface="Wingdings"/>
              </a:rPr>
              <a:t></a:t>
            </a:r>
            <a:r>
              <a:rPr lang="es-ES_tradnl" u="sng" dirty="0" smtClean="0">
                <a:solidFill>
                  <a:srgbClr val="660066"/>
                </a:solidFill>
                <a:latin typeface="Marker Felt"/>
                <a:cs typeface="Marker Felt"/>
              </a:rPr>
              <a:t> </a:t>
            </a:r>
            <a:r>
              <a:rPr lang="es-ES_tradnl" u="sng" dirty="0" smtClean="0">
                <a:solidFill>
                  <a:srgbClr val="660066"/>
                </a:solidFill>
                <a:latin typeface="Marker Felt"/>
                <a:cs typeface="Marker Felt"/>
              </a:rPr>
              <a:t>el once de enero </a:t>
            </a:r>
            <a:r>
              <a:rPr lang="es-ES_tradnl" dirty="0" smtClean="0">
                <a:solidFill>
                  <a:srgbClr val="660066"/>
                </a:solidFill>
                <a:latin typeface="Marker Felt"/>
                <a:cs typeface="Marker Felt"/>
              </a:rPr>
              <a:t>de 2019.</a:t>
            </a:r>
          </a:p>
          <a:p>
            <a:pPr marL="0" indent="0">
              <a:buNone/>
            </a:pPr>
            <a:endParaRPr lang="es-ES_tradnl" b="1" u="sng" dirty="0" smtClean="0">
              <a:solidFill>
                <a:srgbClr val="FF0000"/>
              </a:solidFill>
              <a:latin typeface="Marker Felt"/>
              <a:cs typeface="Marker Felt"/>
            </a:endParaRPr>
          </a:p>
          <a:p>
            <a:pPr marL="0" indent="0">
              <a:buNone/>
            </a:pPr>
            <a:r>
              <a:rPr lang="es-ES_tradnl" b="1" u="sng" dirty="0" smtClean="0">
                <a:solidFill>
                  <a:srgbClr val="0000FF"/>
                </a:solidFill>
                <a:latin typeface="Marker Felt"/>
                <a:cs typeface="Marker Felt"/>
              </a:rPr>
              <a:t>Objetivo</a:t>
            </a:r>
            <a:r>
              <a:rPr lang="en-US" b="1" u="sng" dirty="0" smtClean="0">
                <a:solidFill>
                  <a:srgbClr val="0000FF"/>
                </a:solidFill>
                <a:latin typeface="Marker Felt"/>
                <a:cs typeface="Marker Felt"/>
              </a:rPr>
              <a:t>: </a:t>
            </a:r>
            <a:r>
              <a:rPr lang="en-US" dirty="0" smtClean="0">
                <a:solidFill>
                  <a:srgbClr val="0000FF"/>
                </a:solidFill>
                <a:latin typeface="Marker Felt"/>
                <a:cs typeface="Marker Felt"/>
              </a:rPr>
              <a:t>The student can describe themselves and others physically in Spanish.</a:t>
            </a:r>
          </a:p>
          <a:p>
            <a:pPr marL="0" indent="0">
              <a:buNone/>
            </a:pPr>
            <a:endParaRPr lang="en-US" b="1" u="sng" dirty="0" smtClean="0">
              <a:solidFill>
                <a:srgbClr val="800080"/>
              </a:solidFill>
              <a:latin typeface="Marker Felt"/>
              <a:cs typeface="Marker Felt"/>
            </a:endParaRPr>
          </a:p>
          <a:p>
            <a:pPr marL="0" indent="0">
              <a:buNone/>
            </a:pPr>
            <a:r>
              <a:rPr lang="en-US" b="1" u="sng" dirty="0" err="1" smtClean="0">
                <a:solidFill>
                  <a:srgbClr val="FF0000"/>
                </a:solidFill>
                <a:latin typeface="Marker Felt"/>
                <a:cs typeface="Marker Felt"/>
              </a:rPr>
              <a:t>Bellwork</a:t>
            </a:r>
            <a:r>
              <a:rPr lang="en-US" b="1" u="sng" dirty="0" smtClean="0">
                <a:solidFill>
                  <a:srgbClr val="FF0000"/>
                </a:solidFill>
                <a:latin typeface="Marker Felt"/>
                <a:cs typeface="Marker Felt"/>
              </a:rPr>
              <a:t>:</a:t>
            </a:r>
            <a:r>
              <a:rPr lang="en-US" b="1" dirty="0" smtClean="0">
                <a:solidFill>
                  <a:srgbClr val="FF0000"/>
                </a:solidFill>
                <a:latin typeface="Marker Felt"/>
                <a:cs typeface="Marker Felt"/>
              </a:rPr>
              <a:t> ¿</a:t>
            </a:r>
            <a:r>
              <a:rPr lang="es-ES_tradnl" b="1" dirty="0" smtClean="0">
                <a:solidFill>
                  <a:srgbClr val="FF0000"/>
                </a:solidFill>
                <a:latin typeface="Marker Felt"/>
                <a:cs typeface="Marker Felt"/>
              </a:rPr>
              <a:t>Quién </a:t>
            </a:r>
            <a:r>
              <a:rPr lang="es-ES_tradnl" b="1" dirty="0" smtClean="0">
                <a:solidFill>
                  <a:srgbClr val="FF0000"/>
                </a:solidFill>
                <a:latin typeface="Marker Felt"/>
                <a:cs typeface="Marker Felt"/>
              </a:rPr>
              <a:t>en</a:t>
            </a:r>
            <a:r>
              <a:rPr lang="es-ES_tradnl" b="1" dirty="0" smtClean="0">
                <a:solidFill>
                  <a:srgbClr val="FF0000"/>
                </a:solidFill>
                <a:latin typeface="Marker Felt"/>
                <a:cs typeface="Marker Felt"/>
              </a:rPr>
              <a:t> </a:t>
            </a:r>
            <a:r>
              <a:rPr lang="es-ES_tradnl" b="1" dirty="0" smtClean="0">
                <a:solidFill>
                  <a:srgbClr val="FF0000"/>
                </a:solidFill>
                <a:latin typeface="Marker Felt"/>
                <a:cs typeface="Marker Felt"/>
              </a:rPr>
              <a:t>tu familia es alto/a</a:t>
            </a:r>
            <a:r>
              <a:rPr lang="en-US" b="1" dirty="0" smtClean="0">
                <a:solidFill>
                  <a:srgbClr val="FF0000"/>
                </a:solidFill>
                <a:latin typeface="Marker Felt"/>
                <a:cs typeface="Marker Felt"/>
              </a:rPr>
              <a:t>?</a:t>
            </a:r>
          </a:p>
          <a:p>
            <a:pPr marL="0" indent="0">
              <a:buNone/>
            </a:pPr>
            <a:endParaRPr lang="en-US" b="1" dirty="0">
              <a:solidFill>
                <a:srgbClr val="0000FF"/>
              </a:solidFill>
              <a:latin typeface="Marker Felt"/>
              <a:cs typeface="Marker Felt"/>
            </a:endParaRPr>
          </a:p>
          <a:p>
            <a:pPr marL="0" indent="0" algn="ctr">
              <a:buNone/>
            </a:pPr>
            <a:r>
              <a:rPr lang="en-US" b="1" dirty="0" smtClean="0">
                <a:solidFill>
                  <a:srgbClr val="FF6600"/>
                </a:solidFill>
                <a:latin typeface="Marker Felt"/>
                <a:cs typeface="Marker Felt"/>
              </a:rPr>
              <a:t>*All I ask is that you try your best with a positive attitude everyday!*</a:t>
            </a:r>
          </a:p>
        </p:txBody>
      </p:sp>
      <p:sp>
        <p:nvSpPr>
          <p:cNvPr id="2" name="TextBox 1"/>
          <p:cNvSpPr txBox="1"/>
          <p:nvPr/>
        </p:nvSpPr>
        <p:spPr>
          <a:xfrm>
            <a:off x="6506232" y="-203839"/>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2160789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66FF"/>
                </a:solidFill>
                <a:latin typeface="Marker Felt"/>
                <a:cs typeface="Marker Felt"/>
              </a:rPr>
              <a:t>Mission</a:t>
            </a:r>
            <a:endParaRPr lang="en-US" dirty="0">
              <a:solidFill>
                <a:srgbClr val="3366FF"/>
              </a:solidFill>
              <a:latin typeface="Marker Felt"/>
              <a:cs typeface="Marker Felt"/>
            </a:endParaRPr>
          </a:p>
        </p:txBody>
      </p:sp>
      <p:sp>
        <p:nvSpPr>
          <p:cNvPr id="3" name="Content Placeholder 2"/>
          <p:cNvSpPr>
            <a:spLocks noGrp="1"/>
          </p:cNvSpPr>
          <p:nvPr>
            <p:ph idx="1"/>
          </p:nvPr>
        </p:nvSpPr>
        <p:spPr/>
        <p:txBody>
          <a:bodyPr/>
          <a:lstStyle/>
          <a:p>
            <a:pPr marL="0" indent="0" algn="ctr">
              <a:buNone/>
            </a:pPr>
            <a:r>
              <a:rPr lang="en-US" b="1" dirty="0" smtClean="0">
                <a:latin typeface="Marker Felt"/>
                <a:cs typeface="Marker Felt"/>
              </a:rPr>
              <a:t>The program of Germantown Middle is focused on educating, enriching, and empowering the whole child to learn through relevant, rigorous academic activities and positive student, teacher, parent, and community interactions that encourage students to develop into ethical leaders and responsible citizens in the global community.</a:t>
            </a:r>
          </a:p>
          <a:p>
            <a:pPr marL="0" indent="0">
              <a:buNone/>
            </a:pPr>
            <a:endParaRPr lang="en-US" dirty="0"/>
          </a:p>
        </p:txBody>
      </p:sp>
    </p:spTree>
    <p:extLst>
      <p:ext uri="{BB962C8B-B14F-4D97-AF65-F5344CB8AC3E}">
        <p14:creationId xmlns:p14="http://schemas.microsoft.com/office/powerpoint/2010/main" val="15703223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latin typeface="Marker Felt"/>
                <a:cs typeface="Marker Felt"/>
              </a:rPr>
              <a:t>Noticias</a:t>
            </a:r>
            <a:endParaRPr lang="es-ES_tradnl" dirty="0">
              <a:latin typeface="Marker Felt"/>
              <a:cs typeface="Marker Felt"/>
            </a:endParaRPr>
          </a:p>
        </p:txBody>
      </p:sp>
      <p:sp>
        <p:nvSpPr>
          <p:cNvPr id="3" name="Content Placeholder 2"/>
          <p:cNvSpPr>
            <a:spLocks noGrp="1"/>
          </p:cNvSpPr>
          <p:nvPr>
            <p:ph idx="1"/>
          </p:nvPr>
        </p:nvSpPr>
        <p:spPr/>
        <p:txBody>
          <a:bodyPr>
            <a:normAutofit fontScale="92500" lnSpcReduction="20000"/>
          </a:bodyPr>
          <a:lstStyle/>
          <a:p>
            <a:r>
              <a:rPr lang="en-US" dirty="0" err="1" smtClean="0">
                <a:latin typeface="Marker Felt"/>
                <a:cs typeface="Marker Felt"/>
              </a:rPr>
              <a:t>Duolingo</a:t>
            </a:r>
            <a:r>
              <a:rPr lang="en-US" dirty="0" smtClean="0">
                <a:latin typeface="Marker Felt"/>
                <a:cs typeface="Marker Felt"/>
              </a:rPr>
              <a:t> due FRIDAY!</a:t>
            </a:r>
          </a:p>
          <a:p>
            <a:pPr marL="0" indent="0">
              <a:buNone/>
            </a:pPr>
            <a:endParaRPr lang="en-US" dirty="0" smtClean="0">
              <a:latin typeface="Marker Felt"/>
              <a:cs typeface="Marker Felt"/>
            </a:endParaRPr>
          </a:p>
          <a:p>
            <a:r>
              <a:rPr lang="en-US" dirty="0" smtClean="0">
                <a:latin typeface="Marker Felt"/>
                <a:cs typeface="Marker Felt"/>
              </a:rPr>
              <a:t>Project due January 24</a:t>
            </a:r>
            <a:r>
              <a:rPr lang="en-US" baseline="30000" dirty="0" smtClean="0">
                <a:latin typeface="Marker Felt"/>
                <a:cs typeface="Marker Felt"/>
              </a:rPr>
              <a:t>th</a:t>
            </a:r>
            <a:r>
              <a:rPr lang="en-US" dirty="0" smtClean="0">
                <a:latin typeface="Marker Felt"/>
                <a:cs typeface="Marker Felt"/>
              </a:rPr>
              <a:t>!!!</a:t>
            </a:r>
          </a:p>
          <a:p>
            <a:pPr marL="0" indent="0">
              <a:buNone/>
            </a:pPr>
            <a:endParaRPr lang="en-US" dirty="0" smtClean="0">
              <a:latin typeface="Marker Felt"/>
              <a:cs typeface="Marker Felt"/>
            </a:endParaRPr>
          </a:p>
          <a:p>
            <a:r>
              <a:rPr lang="en-US" dirty="0" smtClean="0">
                <a:latin typeface="Marker Felt"/>
                <a:cs typeface="Marker Felt"/>
              </a:rPr>
              <a:t>Food due January 25</a:t>
            </a:r>
            <a:r>
              <a:rPr lang="en-US" baseline="30000" dirty="0" smtClean="0">
                <a:latin typeface="Marker Felt"/>
                <a:cs typeface="Marker Felt"/>
              </a:rPr>
              <a:t>th</a:t>
            </a:r>
            <a:r>
              <a:rPr lang="en-US" dirty="0" smtClean="0">
                <a:latin typeface="Marker Felt"/>
                <a:cs typeface="Marker Felt"/>
              </a:rPr>
              <a:t>!!!</a:t>
            </a:r>
          </a:p>
          <a:p>
            <a:endParaRPr lang="en-US" dirty="0">
              <a:latin typeface="Marker Felt"/>
              <a:cs typeface="Marker Felt"/>
            </a:endParaRPr>
          </a:p>
          <a:p>
            <a:r>
              <a:rPr lang="en-US" dirty="0" smtClean="0">
                <a:latin typeface="Marker Felt"/>
                <a:cs typeface="Marker Felt"/>
              </a:rPr>
              <a:t>Bring your project </a:t>
            </a:r>
            <a:r>
              <a:rPr lang="en-US" dirty="0" smtClean="0">
                <a:latin typeface="Marker Felt"/>
                <a:cs typeface="Marker Felt"/>
              </a:rPr>
              <a:t>MONDAY to work on it!</a:t>
            </a:r>
            <a:endParaRPr lang="en-US" dirty="0" smtClean="0">
              <a:latin typeface="Marker Felt"/>
              <a:cs typeface="Marker Felt"/>
            </a:endParaRPr>
          </a:p>
          <a:p>
            <a:endParaRPr lang="en-US" dirty="0">
              <a:latin typeface="Marker Felt"/>
              <a:cs typeface="Marker Felt"/>
            </a:endParaRPr>
          </a:p>
          <a:p>
            <a:r>
              <a:rPr lang="en-US" dirty="0" smtClean="0">
                <a:latin typeface="Marker Felt"/>
                <a:cs typeface="Marker Felt"/>
              </a:rPr>
              <a:t>Quiz over the notes on page 3 WEDNESDAY!</a:t>
            </a:r>
          </a:p>
          <a:p>
            <a:pPr marL="0" indent="0">
              <a:buNone/>
            </a:pPr>
            <a:endParaRPr lang="en-US" dirty="0" smtClean="0">
              <a:latin typeface="Marker Felt"/>
              <a:cs typeface="Marker Felt"/>
            </a:endParaRPr>
          </a:p>
          <a:p>
            <a:endParaRPr lang="en-US" dirty="0">
              <a:latin typeface="Marker Felt"/>
              <a:cs typeface="Marker Felt"/>
            </a:endParaRPr>
          </a:p>
          <a:p>
            <a:pPr marL="0" indent="0">
              <a:buNone/>
            </a:pPr>
            <a:endParaRPr lang="en-US" dirty="0">
              <a:latin typeface="Marker Felt"/>
              <a:cs typeface="Marker Felt"/>
            </a:endParaRPr>
          </a:p>
          <a:p>
            <a:pPr marL="0" indent="0">
              <a:buNone/>
            </a:pPr>
            <a:endParaRPr lang="en-US" dirty="0">
              <a:latin typeface="Marker Felt"/>
              <a:cs typeface="Marker Felt"/>
            </a:endParaRPr>
          </a:p>
        </p:txBody>
      </p:sp>
    </p:spTree>
    <p:extLst>
      <p:ext uri="{BB962C8B-B14F-4D97-AF65-F5344CB8AC3E}">
        <p14:creationId xmlns:p14="http://schemas.microsoft.com/office/powerpoint/2010/main" val="33912821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MX" b="1" dirty="0">
                <a:latin typeface="Bradley Hand Bold"/>
                <a:cs typeface="Bradley Hand Bold"/>
              </a:rPr>
              <a:t/>
            </a:r>
            <a:br>
              <a:rPr lang="es-MX" b="1" dirty="0">
                <a:latin typeface="Bradley Hand Bold"/>
                <a:cs typeface="Bradley Hand Bold"/>
              </a:rPr>
            </a:br>
            <a:r>
              <a:rPr lang="es-MX" b="1" dirty="0" smtClean="0">
                <a:latin typeface="Bradley Hand Bold"/>
                <a:cs typeface="Bradley Hand Bold"/>
              </a:rPr>
              <a:t>Escribir – Las descripciones físcas</a:t>
            </a:r>
            <a:endParaRPr lang="es-MX" b="1" dirty="0">
              <a:latin typeface="Bradley Hand Bold"/>
              <a:cs typeface="Bradley Hand Bold"/>
            </a:endParaRPr>
          </a:p>
        </p:txBody>
      </p:sp>
      <p:sp>
        <p:nvSpPr>
          <p:cNvPr id="3" name="Content Placeholder 2"/>
          <p:cNvSpPr>
            <a:spLocks noGrp="1"/>
          </p:cNvSpPr>
          <p:nvPr>
            <p:ph idx="1"/>
          </p:nvPr>
        </p:nvSpPr>
        <p:spPr/>
        <p:txBody>
          <a:bodyPr>
            <a:normAutofit fontScale="92500" lnSpcReduction="20000"/>
          </a:bodyPr>
          <a:lstStyle/>
          <a:p>
            <a:pPr marL="0" indent="0">
              <a:buNone/>
            </a:pPr>
            <a:r>
              <a:rPr lang="es-MX" dirty="0" smtClean="0">
                <a:latin typeface="Bradley Hand Bold"/>
                <a:cs typeface="Bradley Hand Bold"/>
              </a:rPr>
              <a:t>Contesta las preguntas usando una frase completa.</a:t>
            </a:r>
          </a:p>
          <a:p>
            <a:pPr marL="0" indent="0">
              <a:buNone/>
            </a:pPr>
            <a:endParaRPr lang="es-MX" dirty="0" smtClean="0"/>
          </a:p>
          <a:p>
            <a:pPr marL="514350" indent="-514350">
              <a:buAutoNum type="arabicPeriod"/>
            </a:pPr>
            <a:r>
              <a:rPr lang="es-MX" dirty="0" smtClean="0">
                <a:latin typeface="Bradley Hand Bold"/>
                <a:cs typeface="Bradley Hand Bold"/>
              </a:rPr>
              <a:t>¿Cómo eres? (3 descripciones)</a:t>
            </a:r>
          </a:p>
          <a:p>
            <a:pPr marL="514350" indent="-514350">
              <a:buAutoNum type="arabicPeriod"/>
            </a:pPr>
            <a:r>
              <a:rPr lang="es-MX" dirty="0" smtClean="0">
                <a:latin typeface="Bradley Hand Bold"/>
                <a:cs typeface="Bradley Hand Bold"/>
              </a:rPr>
              <a:t>¿Cómo es tu madre? (2 descripciones)</a:t>
            </a:r>
          </a:p>
          <a:p>
            <a:pPr marL="514350" indent="-514350">
              <a:buFont typeface="Arial"/>
              <a:buAutoNum type="arabicPeriod"/>
            </a:pPr>
            <a:r>
              <a:rPr lang="es-MX" dirty="0" smtClean="0">
                <a:latin typeface="Bradley Hand Bold"/>
                <a:cs typeface="Bradley Hand Bold"/>
              </a:rPr>
              <a:t>¿Cómo es tu mejor amigo/a?</a:t>
            </a:r>
            <a:r>
              <a:rPr lang="es-MX" dirty="0">
                <a:latin typeface="Bradley Hand Bold"/>
                <a:cs typeface="Bradley Hand Bold"/>
              </a:rPr>
              <a:t> (2 descripciones)</a:t>
            </a:r>
          </a:p>
          <a:p>
            <a:pPr marL="514350" indent="-514350">
              <a:buFont typeface="Arial"/>
              <a:buAutoNum type="arabicPeriod"/>
            </a:pPr>
            <a:r>
              <a:rPr lang="es-MX" dirty="0" smtClean="0">
                <a:latin typeface="Bradley Hand Bold"/>
                <a:cs typeface="Bradley Hand Bold"/>
              </a:rPr>
              <a:t> ¿Cómo es tu maestro/a favorito/a? </a:t>
            </a:r>
            <a:r>
              <a:rPr lang="es-MX" dirty="0">
                <a:latin typeface="Bradley Hand Bold"/>
                <a:cs typeface="Bradley Hand Bold"/>
              </a:rPr>
              <a:t>(2 descripciones</a:t>
            </a:r>
            <a:r>
              <a:rPr lang="es-MX" dirty="0" smtClean="0">
                <a:latin typeface="Bradley Hand Bold"/>
                <a:cs typeface="Bradley Hand Bold"/>
              </a:rPr>
              <a:t>)</a:t>
            </a:r>
          </a:p>
          <a:p>
            <a:pPr marL="514350" indent="-514350">
              <a:buAutoNum type="arabicPeriod"/>
            </a:pPr>
            <a:r>
              <a:rPr lang="es-MX" dirty="0" smtClean="0">
                <a:latin typeface="Bradley Hand Bold"/>
                <a:cs typeface="Bradley Hand Bold"/>
              </a:rPr>
              <a:t>¿De qué color es el pelo de Señora Trentman?</a:t>
            </a:r>
          </a:p>
          <a:p>
            <a:pPr marL="514350" indent="-514350">
              <a:buAutoNum type="arabicPeriod"/>
            </a:pPr>
            <a:r>
              <a:rPr lang="es-MX" dirty="0" smtClean="0">
                <a:latin typeface="Bradley Hand Bold"/>
                <a:cs typeface="Bradley Hand Bold"/>
              </a:rPr>
              <a:t>¿De qué color son tus ojos?</a:t>
            </a:r>
            <a:endParaRPr lang="es-MX" dirty="0">
              <a:latin typeface="Bradley Hand Bold"/>
              <a:cs typeface="Bradley Hand Bold"/>
            </a:endParaRPr>
          </a:p>
        </p:txBody>
      </p:sp>
    </p:spTree>
    <p:extLst>
      <p:ext uri="{BB962C8B-B14F-4D97-AF65-F5344CB8AC3E}">
        <p14:creationId xmlns:p14="http://schemas.microsoft.com/office/powerpoint/2010/main" val="2395025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556963"/>
          </a:xfrm>
          <a:prstGeom prst="rect">
            <a:avLst/>
          </a:prstGeom>
        </p:spPr>
      </p:pic>
    </p:spTree>
    <p:extLst>
      <p:ext uri="{BB962C8B-B14F-4D97-AF65-F5344CB8AC3E}">
        <p14:creationId xmlns:p14="http://schemas.microsoft.com/office/powerpoint/2010/main" val="2774327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TotalTime>
  <Words>220</Words>
  <Application>Microsoft Macintosh PowerPoint</Application>
  <PresentationFormat>On-screen Show (4:3)</PresentationFormat>
  <Paragraphs>31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Mission</vt:lpstr>
      <vt:lpstr>Noticias</vt:lpstr>
      <vt:lpstr> Escribir – Las descripciones físcas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Teacher</cp:lastModifiedBy>
  <cp:revision>4</cp:revision>
  <dcterms:created xsi:type="dcterms:W3CDTF">2019-01-11T15:31:33Z</dcterms:created>
  <dcterms:modified xsi:type="dcterms:W3CDTF">2019-01-11T18:29:51Z</dcterms:modified>
</cp:coreProperties>
</file>